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5" r:id="rId1"/>
    <p:sldMasterId id="2147483837" r:id="rId2"/>
  </p:sldMasterIdLst>
  <p:notesMasterIdLst>
    <p:notesMasterId r:id="rId44"/>
  </p:notesMasterIdLst>
  <p:sldIdLst>
    <p:sldId id="256" r:id="rId3"/>
    <p:sldId id="307" r:id="rId4"/>
    <p:sldId id="268" r:id="rId5"/>
    <p:sldId id="269" r:id="rId6"/>
    <p:sldId id="276" r:id="rId7"/>
    <p:sldId id="288" r:id="rId8"/>
    <p:sldId id="263" r:id="rId9"/>
    <p:sldId id="306" r:id="rId10"/>
    <p:sldId id="257" r:id="rId11"/>
    <p:sldId id="318" r:id="rId12"/>
    <p:sldId id="258" r:id="rId13"/>
    <p:sldId id="259" r:id="rId14"/>
    <p:sldId id="260" r:id="rId15"/>
    <p:sldId id="281" r:id="rId16"/>
    <p:sldId id="319" r:id="rId17"/>
    <p:sldId id="262" r:id="rId18"/>
    <p:sldId id="271" r:id="rId19"/>
    <p:sldId id="314" r:id="rId20"/>
    <p:sldId id="267" r:id="rId21"/>
    <p:sldId id="289" r:id="rId22"/>
    <p:sldId id="304" r:id="rId23"/>
    <p:sldId id="290" r:id="rId24"/>
    <p:sldId id="291" r:id="rId25"/>
    <p:sldId id="292" r:id="rId26"/>
    <p:sldId id="305" r:id="rId27"/>
    <p:sldId id="310" r:id="rId28"/>
    <p:sldId id="320" r:id="rId29"/>
    <p:sldId id="321" r:id="rId30"/>
    <p:sldId id="311" r:id="rId31"/>
    <p:sldId id="293" r:id="rId32"/>
    <p:sldId id="312" r:id="rId33"/>
    <p:sldId id="322" r:id="rId34"/>
    <p:sldId id="323" r:id="rId35"/>
    <p:sldId id="313" r:id="rId36"/>
    <p:sldId id="309" r:id="rId37"/>
    <p:sldId id="297" r:id="rId38"/>
    <p:sldId id="315" r:id="rId39"/>
    <p:sldId id="316" r:id="rId40"/>
    <p:sldId id="317" r:id="rId41"/>
    <p:sldId id="299" r:id="rId42"/>
    <p:sldId id="300"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12"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0CC"/>
    <a:srgbClr val="FFFF00"/>
    <a:srgbClr val="66FF66"/>
    <a:srgbClr val="170825"/>
    <a:srgbClr val="00CCFF"/>
    <a:srgbClr val="99FF33"/>
    <a:srgbClr val="66FFCC"/>
    <a:srgbClr val="CCFF66"/>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583" autoAdjust="0"/>
    <p:restoredTop sz="78896" autoAdjust="0"/>
  </p:normalViewPr>
  <p:slideViewPr>
    <p:cSldViewPr>
      <p:cViewPr varScale="1">
        <p:scale>
          <a:sx n="46" d="100"/>
          <a:sy n="46" d="100"/>
        </p:scale>
        <p:origin x="1411" y="53"/>
      </p:cViewPr>
      <p:guideLst>
        <p:guide orient="horz" pos="2112"/>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6" d="100"/>
          <a:sy n="56" d="100"/>
        </p:scale>
        <p:origin x="-181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FF1519D-973A-44D3-87A5-5C41A38BFDB3}" type="slidenum">
              <a:rPr lang="en-US"/>
              <a:pPr>
                <a:defRPr/>
              </a:pPr>
              <a:t>‹N°›</a:t>
            </a:fld>
            <a:endParaRPr lang="en-US"/>
          </a:p>
        </p:txBody>
      </p:sp>
    </p:spTree>
    <p:extLst>
      <p:ext uri="{BB962C8B-B14F-4D97-AF65-F5344CB8AC3E}">
        <p14:creationId xmlns:p14="http://schemas.microsoft.com/office/powerpoint/2010/main" val="21818912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AF9962C3-971A-4E02-83F5-C876CE47CFA5}" type="slidenum">
              <a:rPr lang="en-US" smtClean="0"/>
              <a:pPr/>
              <a:t>1</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algn="r" rtl="1" eaLnBrk="1" hangingPunct="1"/>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7E50E74-1EB7-4300-8543-C99BFD07A2BE}" type="slidenum">
              <a:rPr lang="ar-SA" smtClean="0"/>
              <a:pPr/>
              <a:t>12</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r>
              <a:rPr lang="en-GB" dirty="0"/>
              <a:t>To the parents, Faith and Light gives support in their trials and helps them to better appreciate the inner beauty of their children. A number of them, in turn, become a source of strength and an assistance to other parents who are crushed by their suffering and their daily difficulties.</a:t>
            </a:r>
            <a:endParaRPr lang="fr-FR" dirty="0"/>
          </a:p>
          <a:p>
            <a:r>
              <a:rPr lang="en-GB" dirty="0"/>
              <a:t>The brothers and sisters of the people with an intellectual disability are called to appreciate that a person with a disability can be a source of life and unity; if this person disrupts their life, he/she can also transform and transfigure it. </a:t>
            </a:r>
            <a:r>
              <a:rPr lang="fr-FR" dirty="0"/>
              <a:t>(Charter 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7F075F61-79AC-4316-8A13-11D465ED9831}" type="slidenum">
              <a:rPr lang="ar-SA" smtClean="0"/>
              <a:pPr/>
              <a:t>13</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r>
              <a:rPr lang="en-GB" dirty="0"/>
              <a:t>Thanks to the person with an intellectual disability, the friends also come to understand that there is another world, a world other than that of competition, money and success; those who are weak and poor invite them into a world of tenderness and fidelity, of listening and of faith.</a:t>
            </a:r>
            <a:endParaRPr lang="fr-FR" dirty="0"/>
          </a:p>
          <a:p>
            <a:r>
              <a:rPr lang="fr-FR" dirty="0"/>
              <a:t>(Charter I)</a:t>
            </a:r>
          </a:p>
          <a:p>
            <a:endParaRPr lang="fr-F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TextEdit="1"/>
          </p:cNvSpPr>
          <p:nvPr>
            <p:ph type="sldImg"/>
          </p:nvPr>
        </p:nvSpPr>
        <p:spPr>
          <a:ln/>
        </p:spPr>
      </p:sp>
      <p:sp>
        <p:nvSpPr>
          <p:cNvPr id="32771" name="Espace réservé des commentaires 2"/>
          <p:cNvSpPr>
            <a:spLocks noGrp="1"/>
          </p:cNvSpPr>
          <p:nvPr>
            <p:ph type="body" idx="1"/>
          </p:nvPr>
        </p:nvSpPr>
        <p:spPr>
          <a:noFill/>
          <a:ln/>
        </p:spPr>
        <p:txBody>
          <a:bodyPr/>
          <a:lstStyle/>
          <a:p>
            <a:r>
              <a:rPr lang="en-GB" dirty="0"/>
              <a:t>To the chaplains, Faith and Light offers the opportunity to rediscover in a new way the core of the Gospel message, the good news of Jesus Christ, announced to the poor and little ones, and to find there a source of renewal for their ministry. (Charter I) </a:t>
            </a:r>
            <a:endParaRPr lang="fr-FR" dirty="0"/>
          </a:p>
        </p:txBody>
      </p:sp>
      <p:sp>
        <p:nvSpPr>
          <p:cNvPr id="32772" name="Espace réservé du numéro de diapositive 3"/>
          <p:cNvSpPr>
            <a:spLocks noGrp="1"/>
          </p:cNvSpPr>
          <p:nvPr>
            <p:ph type="sldNum" sz="quarter" idx="5"/>
          </p:nvPr>
        </p:nvSpPr>
        <p:spPr>
          <a:noFill/>
        </p:spPr>
        <p:txBody>
          <a:bodyPr/>
          <a:lstStyle/>
          <a:p>
            <a:fld id="{EAC8CCA9-5FDA-44F4-9184-A22C3790180E}"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E13711E-C0AB-4C00-9DF2-8FE4EF6B7642}" type="slidenum">
              <a:rPr lang="ar-SA" smtClean="0"/>
              <a:pPr/>
              <a:t>16</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algn="just"/>
            <a:r>
              <a:rPr lang="en-GB" dirty="0"/>
              <a:t>Each meeting includes a time of getting together to talk and to listen to one another. The essential thing is to form personal relationships within which we discover the suffering and the gifts of one another, where we learn to know someone else by name. Sharing in small groups enables each person to express him/herself through words or other forms of communication, e.g. drawings, modelling, mimes or gestures. In this way we seek to “be with”, carrying one another's burdens, to encourage and support each other and to respond to the needs of each one. Through friendship, made up of tenderness and fidelity, we become signs of the love of God for one another.</a:t>
            </a:r>
            <a:endParaRPr lang="fr-FR" dirty="0"/>
          </a:p>
          <a:p>
            <a:pPr algn="just"/>
            <a:r>
              <a:rPr lang="fr-FR" dirty="0"/>
              <a:t>(Charter 1, 1)</a:t>
            </a:r>
          </a:p>
          <a:p>
            <a:pPr algn="r" rtl="1" eaLnBrk="1" hangingPunct="1"/>
            <a:endParaRPr 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D42EE416-3F45-47F3-8999-D4CE9D8F2428}" type="slidenum">
              <a:rPr lang="ar-SA" smtClean="0"/>
              <a:pPr/>
              <a:t>17</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algn="just"/>
            <a:r>
              <a:rPr lang="en-GB" dirty="0"/>
              <a:t>From faithful friendship springs the joy characteristic of the Faith and Light community. It is God who calls us together and enables us to discover the covenant that unites us: we are no longer alone. Meetings are characterized by moments of joy when we sing or dance or share a meal. From time to time a day of celebration enables us to invite guests who are moved by the discovery of the capacity of someone with an intellectual disability to create this joyful atmosphere. When it comes to celebration the person with an intellectual disability is often less disabled than others, because he/she is not imprisoned by convention, worry about efficiency or fear of what others may think. People with disabilities live more simply in the present moment; their humility and transparency make them naturally disposed towards community festivity. </a:t>
            </a:r>
            <a:r>
              <a:rPr lang="fr-FR" dirty="0"/>
              <a:t>(Charter 1, 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Jesus came to announce the Good News to the poor. They are loved by the Father. Jesus gave His life for his flock. He feeds them with his Body. Jesus is present in our gathering and in our celebration. He helps us to live community life with love and fidelity. We meet him in a special way in prayer, in the celebration of the Eucharist and/or in other forms of worship. (</a:t>
            </a:r>
            <a:r>
              <a:rPr lang="fr-FR" dirty="0"/>
              <a:t>Charter 1, 3)</a:t>
            </a:r>
          </a:p>
          <a:p>
            <a:endParaRPr lang="fr-FR" dirty="0"/>
          </a:p>
        </p:txBody>
      </p:sp>
      <p:sp>
        <p:nvSpPr>
          <p:cNvPr id="4" name="Espace réservé du numéro de diapositive 3"/>
          <p:cNvSpPr>
            <a:spLocks noGrp="1"/>
          </p:cNvSpPr>
          <p:nvPr>
            <p:ph type="sldNum" sz="quarter" idx="5"/>
          </p:nvPr>
        </p:nvSpPr>
        <p:spPr/>
        <p:txBody>
          <a:bodyPr/>
          <a:lstStyle/>
          <a:p>
            <a:pPr>
              <a:defRPr/>
            </a:pPr>
            <a:fld id="{9FF1519D-973A-44D3-87A5-5C41A38BFDB3}" type="slidenum">
              <a:rPr lang="en-US" smtClean="0"/>
              <a:pPr>
                <a:defRPr/>
              </a:pPr>
              <a:t>18</a:t>
            </a:fld>
            <a:endParaRPr lang="en-US"/>
          </a:p>
        </p:txBody>
      </p:sp>
    </p:spTree>
    <p:extLst>
      <p:ext uri="{BB962C8B-B14F-4D97-AF65-F5344CB8AC3E}">
        <p14:creationId xmlns:p14="http://schemas.microsoft.com/office/powerpoint/2010/main" val="2022889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B2219811-7465-404A-8017-6898A09C6A78}" type="slidenum">
              <a:rPr lang="ar-SA" smtClean="0"/>
              <a:pPr/>
              <a:t>19</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r>
              <a:rPr lang="en-GB" dirty="0"/>
              <a:t>Friendship deepens through time and presence. Between the monthly gatherings the members of the community choose to spend time together in smaller groups or just meeting one-to-one. They share stories, fears, dreams, hope, prayer, fun, service with others, a meal, and other activities which nurture friendship: it is “the time of fidelity”, also called the “fourth time”.</a:t>
            </a:r>
            <a:endParaRPr lang="fr-FR" dirty="0"/>
          </a:p>
          <a:p>
            <a:r>
              <a:rPr lang="fr-FR" dirty="0"/>
              <a:t>(Charter 1, 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A560C69D-C479-4E71-9C95-FBE900C5AB8E}" type="slidenum">
              <a:rPr lang="ar-SA" smtClean="0"/>
              <a:pPr/>
              <a:t>20</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r>
              <a:rPr lang="en-GB" dirty="0"/>
              <a:t>Faith and Light takes great care in integrating its communities and their members in the activities of the wider Faith and Light family, society, their respective Churches, Christian communities, parishes, etc.</a:t>
            </a:r>
            <a:endParaRPr lang="fr-FR" dirty="0"/>
          </a:p>
          <a:p>
            <a:r>
              <a:rPr lang="en-GB" dirty="0"/>
              <a:t>This vocation for taking root, which lies with every person and every community, leads us to discover also our ecumenical vocation and mission </a:t>
            </a:r>
            <a:r>
              <a:rPr lang="fr-FR" dirty="0"/>
              <a:t>(…)</a:t>
            </a:r>
          </a:p>
          <a:p>
            <a:r>
              <a:rPr lang="en-GB" dirty="0"/>
              <a:t>Faith and Light believes that the person who is weak and disabled can become a source of unity in society and in each Church and also between Churches and nations. </a:t>
            </a:r>
            <a:r>
              <a:rPr lang="fr-FR" dirty="0"/>
              <a:t>(Charter 1, 5)</a:t>
            </a:r>
          </a:p>
          <a:p>
            <a:pPr algn="r" rtl="1" eaLnBrk="1" hangingPunct="1"/>
            <a:endParaRPr lang="fr-F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FF1519D-973A-44D3-87A5-5C41A38BFDB3}" type="slidenum">
              <a:rPr lang="en-US" smtClean="0"/>
              <a:pPr>
                <a:defRPr/>
              </a:pPr>
              <a:t>21</a:t>
            </a:fld>
            <a:endParaRPr lang="en-US"/>
          </a:p>
        </p:txBody>
      </p:sp>
    </p:spTree>
    <p:extLst>
      <p:ext uri="{BB962C8B-B14F-4D97-AF65-F5344CB8AC3E}">
        <p14:creationId xmlns:p14="http://schemas.microsoft.com/office/powerpoint/2010/main" val="197930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xfrm>
            <a:off x="685800" y="4343400"/>
            <a:ext cx="5562600" cy="4114800"/>
          </a:xfrm>
          <a:noFill/>
          <a:ln/>
        </p:spPr>
        <p:txBody>
          <a:bodyPr/>
          <a:lstStyle/>
          <a:p>
            <a:r>
              <a:rPr lang="en-GB" dirty="0"/>
              <a:t>Faith and Light is founded on the belief that each person with an intellectual disability is fully a person with all the rights of a human being: above all the right to be loved, recognized and respected for himself or herself and in the choices he/she makes; the right also to receive whatever help is necessary in order to grow at every level, spiritual and human. Faith and Light also believes that every person, able-bodied or disabled, is equally loved by God and that Jesus lives in them, even if the person concerned can barely express this. Faith and Light believes that every person, even the most disabled, is called to deepen his or her life in Jesus. </a:t>
            </a:r>
            <a:r>
              <a:rPr lang="fr-FR" dirty="0"/>
              <a:t>(Charter II, 1)</a:t>
            </a:r>
          </a:p>
          <a:p>
            <a:pPr>
              <a:buFontTx/>
              <a:buChar char="•"/>
            </a:pPr>
            <a:r>
              <a:rPr lang="en-GB" dirty="0"/>
              <a:t>In order to live his/her faith, everyone, even the person with the most severe disability, needs to meet real friends in order to create together a warm environment in which each one may grow in faith and love. Those who come to Faith and Light to meet people with intellectual disabilities must come in a spirit of receiving from them their specific gifts while sharing their own gifts with them. </a:t>
            </a:r>
            <a:r>
              <a:rPr lang="fr-FR" dirty="0"/>
              <a:t>(Charter II, 2)</a:t>
            </a:r>
          </a:p>
          <a:p>
            <a:pPr>
              <a:buFontTx/>
              <a:buChar char="•"/>
            </a:pPr>
            <a:r>
              <a:rPr lang="en-GB" dirty="0"/>
              <a:t>In order to help people with intellectual disabilities to find peace of heart, hope and the desire to grow, it is certainly necessary to see them in the light of the Gospel, but also to understand their human needs in their suffering, and to know how to respond. For this, we must gradually acquire human experience and the necessary knowledge.</a:t>
            </a:r>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6DB1ED6-1FE5-4DE8-B43F-E73AA5625B23}" type="slidenum">
              <a:rPr lang="ar-SA" smtClean="0"/>
              <a:pPr/>
              <a:t>3</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algn="just"/>
            <a:r>
              <a:rPr lang="fr-FR" dirty="0" err="1"/>
              <a:t>Everything</a:t>
            </a:r>
            <a:r>
              <a:rPr lang="fr-FR" dirty="0"/>
              <a:t> </a:t>
            </a:r>
            <a:r>
              <a:rPr lang="fr-FR" dirty="0" err="1"/>
              <a:t>started</a:t>
            </a:r>
            <a:r>
              <a:rPr lang="fr-FR" dirty="0"/>
              <a:t> in 1968 </a:t>
            </a:r>
            <a:r>
              <a:rPr lang="fr-FR" dirty="0" err="1"/>
              <a:t>through</a:t>
            </a:r>
            <a:r>
              <a:rPr lang="fr-FR" dirty="0"/>
              <a:t> the suffering of Gerard and Camille, the parents of Thaddée and Loïc, </a:t>
            </a:r>
            <a:r>
              <a:rPr lang="fr-FR" dirty="0" err="1"/>
              <a:t>who</a:t>
            </a:r>
            <a:r>
              <a:rPr lang="fr-FR" dirty="0"/>
              <a:t> </a:t>
            </a:r>
            <a:r>
              <a:rPr lang="fr-FR" dirty="0" err="1"/>
              <a:t>had</a:t>
            </a:r>
            <a:r>
              <a:rPr lang="fr-FR" dirty="0"/>
              <a:t> a </a:t>
            </a:r>
            <a:r>
              <a:rPr lang="fr-FR" dirty="0" err="1"/>
              <a:t>deep</a:t>
            </a:r>
            <a:r>
              <a:rPr lang="fr-FR" dirty="0"/>
              <a:t> </a:t>
            </a:r>
            <a:r>
              <a:rPr lang="fr-FR" dirty="0" err="1"/>
              <a:t>intellectual</a:t>
            </a:r>
            <a:r>
              <a:rPr lang="fr-FR" dirty="0"/>
              <a:t> </a:t>
            </a:r>
            <a:r>
              <a:rPr lang="fr-FR" dirty="0" err="1"/>
              <a:t>disability</a:t>
            </a:r>
            <a:r>
              <a:rPr lang="fr-FR" dirty="0"/>
              <a:t>. </a:t>
            </a:r>
            <a:r>
              <a:rPr lang="fr-FR" dirty="0" err="1"/>
              <a:t>When</a:t>
            </a:r>
            <a:r>
              <a:rPr lang="fr-FR" dirty="0"/>
              <a:t> </a:t>
            </a:r>
            <a:r>
              <a:rPr lang="fr-FR" dirty="0" err="1"/>
              <a:t>they</a:t>
            </a:r>
            <a:r>
              <a:rPr lang="fr-FR" dirty="0"/>
              <a:t> </a:t>
            </a:r>
            <a:r>
              <a:rPr lang="fr-FR" dirty="0" err="1"/>
              <a:t>travelled</a:t>
            </a:r>
            <a:r>
              <a:rPr lang="fr-FR" dirty="0"/>
              <a:t> </a:t>
            </a:r>
            <a:r>
              <a:rPr lang="fr-FR" dirty="0" err="1"/>
              <a:t>together</a:t>
            </a:r>
            <a:r>
              <a:rPr lang="fr-FR" dirty="0"/>
              <a:t> for a </a:t>
            </a:r>
            <a:r>
              <a:rPr lang="fr-FR" dirty="0" err="1"/>
              <a:t>pilgrimage</a:t>
            </a:r>
            <a:r>
              <a:rPr lang="fr-FR" dirty="0"/>
              <a:t> in Lourdes, </a:t>
            </a:r>
            <a:r>
              <a:rPr lang="fr-FR" dirty="0" err="1"/>
              <a:t>they</a:t>
            </a:r>
            <a:r>
              <a:rPr lang="fr-FR" dirty="0"/>
              <a:t> </a:t>
            </a:r>
            <a:r>
              <a:rPr lang="fr-FR" dirty="0" err="1"/>
              <a:t>felt</a:t>
            </a:r>
            <a:r>
              <a:rPr lang="fr-FR" dirty="0"/>
              <a:t> </a:t>
            </a:r>
            <a:r>
              <a:rPr lang="fr-FR" dirty="0" err="1"/>
              <a:t>marginalised</a:t>
            </a:r>
            <a:r>
              <a:rPr lang="fr-FR" dirty="0"/>
              <a:t>, </a:t>
            </a:r>
            <a:r>
              <a:rPr lang="fr-FR" dirty="0" err="1"/>
              <a:t>almost</a:t>
            </a:r>
            <a:r>
              <a:rPr lang="fr-FR" dirty="0"/>
              <a:t> </a:t>
            </a:r>
            <a:r>
              <a:rPr lang="fr-FR" dirty="0" err="1"/>
              <a:t>excluded</a:t>
            </a:r>
            <a:r>
              <a:rPr lang="fr-FR" dirty="0"/>
              <a:t>. </a:t>
            </a:r>
            <a:endParaRPr lang="fr-FR" dirty="0">
              <a:solidFill>
                <a:srgbClr val="FF0000"/>
              </a:solidFill>
            </a:endParaRPr>
          </a:p>
          <a:p>
            <a:pPr algn="just"/>
            <a:r>
              <a:rPr lang="fr-FR" dirty="0" err="1"/>
              <a:t>With</a:t>
            </a:r>
            <a:r>
              <a:rPr lang="fr-FR" dirty="0"/>
              <a:t> </a:t>
            </a:r>
            <a:r>
              <a:rPr lang="fr-FR" dirty="0" err="1"/>
              <a:t>them</a:t>
            </a:r>
            <a:r>
              <a:rPr lang="fr-FR" dirty="0"/>
              <a:t>, Jean Vanier and Marie-Hélène Mathieu </a:t>
            </a:r>
            <a:r>
              <a:rPr lang="fr-FR" dirty="0" err="1"/>
              <a:t>suggested</a:t>
            </a:r>
            <a:r>
              <a:rPr lang="fr-FR" dirty="0"/>
              <a:t> a </a:t>
            </a:r>
            <a:r>
              <a:rPr lang="fr-FR" dirty="0" err="1"/>
              <a:t>pilgrimage</a:t>
            </a:r>
            <a:r>
              <a:rPr lang="fr-FR" dirty="0"/>
              <a:t> </a:t>
            </a:r>
            <a:r>
              <a:rPr lang="fr-FR" dirty="0" err="1"/>
              <a:t>dedicated</a:t>
            </a:r>
            <a:r>
              <a:rPr lang="fr-FR" dirty="0"/>
              <a:t> to the </a:t>
            </a:r>
            <a:r>
              <a:rPr lang="fr-FR" dirty="0" err="1"/>
              <a:t>children</a:t>
            </a:r>
            <a:r>
              <a:rPr lang="fr-FR" dirty="0"/>
              <a:t>, teenagers and </a:t>
            </a:r>
            <a:r>
              <a:rPr lang="fr-FR" dirty="0" err="1"/>
              <a:t>adults</a:t>
            </a:r>
            <a:r>
              <a:rPr lang="fr-FR" dirty="0"/>
              <a:t> </a:t>
            </a:r>
            <a:r>
              <a:rPr lang="fr-FR" dirty="0" err="1"/>
              <a:t>with</a:t>
            </a:r>
            <a:r>
              <a:rPr lang="fr-FR" dirty="0"/>
              <a:t> an </a:t>
            </a:r>
            <a:r>
              <a:rPr lang="fr-FR" dirty="0" err="1"/>
              <a:t>intellectual</a:t>
            </a:r>
            <a:r>
              <a:rPr lang="fr-FR" dirty="0"/>
              <a:t> </a:t>
            </a:r>
            <a:r>
              <a:rPr lang="fr-FR" dirty="0" err="1"/>
              <a:t>disability</a:t>
            </a:r>
            <a:r>
              <a:rPr lang="fr-FR" dirty="0"/>
              <a:t>, </a:t>
            </a:r>
            <a:r>
              <a:rPr lang="fr-FR" dirty="0" err="1"/>
              <a:t>along</a:t>
            </a:r>
            <a:r>
              <a:rPr lang="fr-FR" dirty="0"/>
              <a:t> </a:t>
            </a:r>
            <a:r>
              <a:rPr lang="fr-FR" dirty="0" err="1"/>
              <a:t>with</a:t>
            </a:r>
            <a:r>
              <a:rPr lang="fr-FR" dirty="0"/>
              <a:t> </a:t>
            </a:r>
            <a:r>
              <a:rPr lang="fr-FR" dirty="0" err="1"/>
              <a:t>their</a:t>
            </a:r>
            <a:r>
              <a:rPr lang="fr-FR" dirty="0"/>
              <a:t> parents and </a:t>
            </a:r>
            <a:r>
              <a:rPr lang="fr-FR" dirty="0" err="1"/>
              <a:t>friends</a:t>
            </a:r>
            <a:r>
              <a:rPr lang="fr-FR" dirty="0"/>
              <a:t>, </a:t>
            </a:r>
            <a:r>
              <a:rPr lang="fr-FR" dirty="0" err="1"/>
              <a:t>particularly</a:t>
            </a:r>
            <a:r>
              <a:rPr lang="fr-FR" dirty="0"/>
              <a:t> </a:t>
            </a:r>
            <a:r>
              <a:rPr lang="fr-FR" dirty="0" err="1"/>
              <a:t>young</a:t>
            </a:r>
            <a:r>
              <a:rPr lang="fr-FR" dirty="0"/>
              <a:t> people. It </a:t>
            </a:r>
            <a:r>
              <a:rPr lang="fr-FR" dirty="0" err="1"/>
              <a:t>would</a:t>
            </a:r>
            <a:r>
              <a:rPr lang="fr-FR" dirty="0"/>
              <a:t> </a:t>
            </a:r>
            <a:r>
              <a:rPr lang="fr-FR" dirty="0" err="1"/>
              <a:t>be</a:t>
            </a:r>
            <a:r>
              <a:rPr lang="fr-FR" dirty="0"/>
              <a:t> </a:t>
            </a:r>
            <a:r>
              <a:rPr lang="fr-FR" dirty="0" err="1"/>
              <a:t>called</a:t>
            </a:r>
            <a:r>
              <a:rPr lang="fr-FR" dirty="0"/>
              <a:t> « Faith and Light », and </a:t>
            </a:r>
            <a:r>
              <a:rPr lang="fr-FR" dirty="0" err="1"/>
              <a:t>be</a:t>
            </a:r>
            <a:r>
              <a:rPr lang="fr-FR" dirty="0"/>
              <a:t> </a:t>
            </a:r>
            <a:r>
              <a:rPr lang="fr-FR" dirty="0" err="1"/>
              <a:t>prepared</a:t>
            </a:r>
            <a:r>
              <a:rPr lang="fr-FR" dirty="0"/>
              <a:t> in </a:t>
            </a:r>
            <a:r>
              <a:rPr lang="fr-FR" dirty="0" err="1"/>
              <a:t>small</a:t>
            </a:r>
            <a:r>
              <a:rPr lang="fr-FR" dirty="0"/>
              <a:t> </a:t>
            </a:r>
            <a:r>
              <a:rPr lang="fr-FR" dirty="0" err="1"/>
              <a:t>communities</a:t>
            </a:r>
            <a:r>
              <a:rPr lang="fr-FR" dirty="0"/>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pPr>
              <a:defRPr/>
            </a:pPr>
            <a:fld id="{9FF1519D-973A-44D3-87A5-5C41A38BFDB3}" type="slidenum">
              <a:rPr lang="en-US" smtClean="0"/>
              <a:pPr>
                <a:defRPr/>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pPr>
              <a:defRPr/>
            </a:pPr>
            <a:fld id="{9FF1519D-973A-44D3-87A5-5C41A38BFDB3}" type="slidenum">
              <a:rPr lang="en-US" smtClean="0"/>
              <a:pPr>
                <a:defRPr/>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FF1519D-973A-44D3-87A5-5C41A38BFDB3}" type="slidenum">
              <a:rPr lang="en-US" smtClean="0"/>
              <a:pPr>
                <a:defRPr/>
              </a:pPr>
              <a:t>25</a:t>
            </a:fld>
            <a:endParaRPr lang="en-US"/>
          </a:p>
        </p:txBody>
      </p:sp>
    </p:spTree>
    <p:extLst>
      <p:ext uri="{BB962C8B-B14F-4D97-AF65-F5344CB8AC3E}">
        <p14:creationId xmlns:p14="http://schemas.microsoft.com/office/powerpoint/2010/main" val="3038605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The communities may have many activities other than the regular meetings. They arise according to the needs and creativity of individuals and the inspiration from God. Among these initiatives are holiday camps, retreats and pilgrimages, etc. </a:t>
            </a:r>
          </a:p>
          <a:p>
            <a:r>
              <a:rPr lang="en-GB" dirty="0"/>
              <a:t>On the other hand, certain communities organize means of welcoming and animating activities for people with intellectual disabilities to enable their parents to have a rest. </a:t>
            </a:r>
            <a:r>
              <a:rPr lang="fr-FR" dirty="0"/>
              <a:t>(Charter III, 2)</a:t>
            </a:r>
            <a:endParaRPr lang="en-US" dirty="0"/>
          </a:p>
          <a:p>
            <a:endParaRPr lang="fr-FR" dirty="0"/>
          </a:p>
        </p:txBody>
      </p:sp>
      <p:sp>
        <p:nvSpPr>
          <p:cNvPr id="4" name="Espace réservé du numéro de diapositive 3"/>
          <p:cNvSpPr>
            <a:spLocks noGrp="1"/>
          </p:cNvSpPr>
          <p:nvPr>
            <p:ph type="sldNum" sz="quarter" idx="5"/>
          </p:nvPr>
        </p:nvSpPr>
        <p:spPr/>
        <p:txBody>
          <a:bodyPr/>
          <a:lstStyle/>
          <a:p>
            <a:pPr>
              <a:defRPr/>
            </a:pPr>
            <a:fld id="{9FF1519D-973A-44D3-87A5-5C41A38BFDB3}" type="slidenum">
              <a:rPr lang="en-US" smtClean="0"/>
              <a:pPr>
                <a:defRPr/>
              </a:pPr>
              <a:t>26</a:t>
            </a:fld>
            <a:endParaRPr lang="en-US"/>
          </a:p>
        </p:txBody>
      </p:sp>
    </p:spTree>
    <p:extLst>
      <p:ext uri="{BB962C8B-B14F-4D97-AF65-F5344CB8AC3E}">
        <p14:creationId xmlns:p14="http://schemas.microsoft.com/office/powerpoint/2010/main" val="58985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The communities may have many activities other than the regular meetings. They arise according to the needs and creativity of individuals and the inspiration from God. Among these initiatives are holiday camps, retreats and pilgrimages, etc. </a:t>
            </a:r>
          </a:p>
          <a:p>
            <a:r>
              <a:rPr lang="en-GB" dirty="0"/>
              <a:t>On the other hand, certain communities organize means of welcoming and animating activities for people with intellectual disabilities to enable their parents to have a rest. </a:t>
            </a:r>
            <a:r>
              <a:rPr lang="fr-FR" dirty="0"/>
              <a:t>(Charter III, 2)</a:t>
            </a:r>
            <a:endParaRPr lang="en-US" dirty="0"/>
          </a:p>
          <a:p>
            <a:endParaRPr lang="fr-FR" dirty="0"/>
          </a:p>
        </p:txBody>
      </p:sp>
      <p:sp>
        <p:nvSpPr>
          <p:cNvPr id="4" name="Espace réservé du numéro de diapositive 3"/>
          <p:cNvSpPr>
            <a:spLocks noGrp="1"/>
          </p:cNvSpPr>
          <p:nvPr>
            <p:ph type="sldNum" sz="quarter" idx="5"/>
          </p:nvPr>
        </p:nvSpPr>
        <p:spPr/>
        <p:txBody>
          <a:bodyPr/>
          <a:lstStyle/>
          <a:p>
            <a:pPr>
              <a:defRPr/>
            </a:pPr>
            <a:fld id="{9FF1519D-973A-44D3-87A5-5C41A38BFDB3}" type="slidenum">
              <a:rPr lang="en-US" smtClean="0"/>
              <a:pPr>
                <a:defRPr/>
              </a:pPr>
              <a:t>29</a:t>
            </a:fld>
            <a:endParaRPr lang="en-US"/>
          </a:p>
        </p:txBody>
      </p:sp>
    </p:spTree>
    <p:extLst>
      <p:ext uri="{BB962C8B-B14F-4D97-AF65-F5344CB8AC3E}">
        <p14:creationId xmlns:p14="http://schemas.microsoft.com/office/powerpoint/2010/main" val="29286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CF14B71-2880-40D2-8F18-286E65D6D11E}" type="slidenum">
              <a:rPr lang="ar-SA" smtClean="0"/>
              <a:pPr/>
              <a:t>30</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GB" dirty="0"/>
              <a:t>The communities may have many activities other than the regular meetings. They arise according to the needs and creativity of individuals and the inspiration from God. Among these initiatives are holiday camps, retreats and pilgrimages, etc. </a:t>
            </a:r>
          </a:p>
          <a:p>
            <a:r>
              <a:rPr lang="en-GB" dirty="0"/>
              <a:t>On the other hand, certain communities organize means of welcoming and animating activities for people with intellectual disabilities to enable their parents to have a rest. </a:t>
            </a:r>
            <a:r>
              <a:rPr lang="fr-FR" dirty="0"/>
              <a:t>(Charter III, 2)</a:t>
            </a:r>
            <a:endParaRPr lang="en-US" dirty="0"/>
          </a:p>
          <a:p>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CF14B71-2880-40D2-8F18-286E65D6D11E}" type="slidenum">
              <a:rPr lang="ar-SA" smtClean="0"/>
              <a:pPr/>
              <a:t>31</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GB" dirty="0"/>
              <a:t>The communities may have many activities other than the regular meetings. They arise according to the needs and creativity of individuals and the inspiration from God. Among these initiatives are holiday camps, retreats and pilgrimages, etc. </a:t>
            </a:r>
          </a:p>
          <a:p>
            <a:r>
              <a:rPr lang="en-GB" dirty="0"/>
              <a:t>On the other hand, certain communities organize means of welcoming and animating activities for people with intellectual disabilities to enable their parents to have a rest. </a:t>
            </a:r>
            <a:r>
              <a:rPr lang="fr-FR" dirty="0"/>
              <a:t>(Charter III, 2)</a:t>
            </a:r>
            <a:endParaRPr lang="en-US" dirty="0"/>
          </a:p>
          <a:p>
            <a:endParaRPr lang="en-GB" dirty="0"/>
          </a:p>
        </p:txBody>
      </p:sp>
    </p:spTree>
    <p:extLst>
      <p:ext uri="{BB962C8B-B14F-4D97-AF65-F5344CB8AC3E}">
        <p14:creationId xmlns:p14="http://schemas.microsoft.com/office/powerpoint/2010/main" val="1785898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Faith and Light communities across the world form the branches of one big international family. Within each continent, zone, country, we carry one another’s burdens, sufferings and joys. Solidarity is expressed by sharing financial support for the life of Faith and Light but also by sharing the benefits of their particular gifts, their friendship, the wisdom of their experience, and their faithfulness in prayer. As members of a single family, communities seek to live in love and unity.</a:t>
            </a:r>
            <a:endParaRPr lang="fr-FR" dirty="0"/>
          </a:p>
          <a:p>
            <a:r>
              <a:rPr lang="fr-FR" dirty="0"/>
              <a:t>(Charter, III, 4)</a:t>
            </a:r>
            <a:endParaRPr lang="fr-FR" dirty="0">
              <a:latin typeface="Andalus" pitchFamily="2" charset="-78"/>
              <a:cs typeface="Andalus" pitchFamily="2" charset="-78"/>
            </a:endParaRPr>
          </a:p>
          <a:p>
            <a:endParaRPr lang="fr-FR" dirty="0"/>
          </a:p>
        </p:txBody>
      </p:sp>
      <p:sp>
        <p:nvSpPr>
          <p:cNvPr id="4" name="Espace réservé du numéro de diapositive 3"/>
          <p:cNvSpPr>
            <a:spLocks noGrp="1"/>
          </p:cNvSpPr>
          <p:nvPr>
            <p:ph type="sldNum" sz="quarter" idx="5"/>
          </p:nvPr>
        </p:nvSpPr>
        <p:spPr/>
        <p:txBody>
          <a:bodyPr/>
          <a:lstStyle/>
          <a:p>
            <a:pPr>
              <a:defRPr/>
            </a:pPr>
            <a:fld id="{9FF1519D-973A-44D3-87A5-5C41A38BFDB3}" type="slidenum">
              <a:rPr lang="en-US" smtClean="0"/>
              <a:pPr>
                <a:defRPr/>
              </a:pPr>
              <a:t>35</a:t>
            </a:fld>
            <a:endParaRPr lang="en-US"/>
          </a:p>
        </p:txBody>
      </p:sp>
    </p:spTree>
    <p:extLst>
      <p:ext uri="{BB962C8B-B14F-4D97-AF65-F5344CB8AC3E}">
        <p14:creationId xmlns:p14="http://schemas.microsoft.com/office/powerpoint/2010/main" val="3543503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r>
              <a:rPr lang="es-ES" dirty="0"/>
              <a:t>¡Con el tema de « </a:t>
            </a:r>
            <a:r>
              <a:rPr lang="es-ES" b="1" dirty="0"/>
              <a:t>Mensajeros del Gozo </a:t>
            </a:r>
            <a:r>
              <a:rPr lang="es-ES" dirty="0"/>
              <a:t>», Fe y Luz quiere dar testimonio al mundo de este gozo que paradójicamente se vive en las comunidades con personas que tienen una discapacidad mental! Podríamos creer que el sufrimiento es lo que más está presente en las comunidades; sin embargo, no es así: en ellas se experimenta mucho gozo y queremos dar testimonio de ello.  </a:t>
            </a:r>
            <a:endParaRPr lang="en-GB" dirty="0"/>
          </a:p>
          <a:p>
            <a:r>
              <a:rPr lang="es-ES" dirty="0"/>
              <a:t>Mientras que muchos niños con discapacidad mental son eliminados antes e incluso después de su nacimiento, mientras que otros son abandonados, Fe y Luz cree que la vida de toda persona es única y sagrada. Incluso la menos favorecida es llamada a ser fuente de gozo y paz en las Iglesias y en el mundo. Las comunidades desean dar testimonio de la ternura de Dios para con ellos y sus familias.  </a:t>
            </a:r>
            <a:endParaRPr 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GB" dirty="0"/>
          </a:p>
        </p:txBody>
      </p:sp>
      <p:sp>
        <p:nvSpPr>
          <p:cNvPr id="43012" name="Slide Number Placeholder 3"/>
          <p:cNvSpPr>
            <a:spLocks noGrp="1"/>
          </p:cNvSpPr>
          <p:nvPr>
            <p:ph type="sldNum" sz="quarter" idx="5"/>
          </p:nvPr>
        </p:nvSpPr>
        <p:spPr>
          <a:noFill/>
        </p:spPr>
        <p:txBody>
          <a:bodyPr/>
          <a:lstStyle/>
          <a:p>
            <a:fld id="{39A3A550-3CBE-4C96-90F8-DCE0ACB51869}" type="slidenum">
              <a:rPr lang="ar-SA" smtClean="0"/>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3B815668-44A0-4B39-BEC5-49042FD46286}" type="slidenum">
              <a:rPr lang="en-US" smtClean="0"/>
              <a:pPr/>
              <a:t>4</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r>
              <a:rPr lang="fr-FR" dirty="0"/>
              <a:t>For </a:t>
            </a:r>
            <a:r>
              <a:rPr lang="fr-FR" dirty="0" err="1"/>
              <a:t>Easter</a:t>
            </a:r>
            <a:r>
              <a:rPr lang="fr-FR" dirty="0"/>
              <a:t> 1971, 12.000 </a:t>
            </a:r>
            <a:r>
              <a:rPr lang="fr-FR" dirty="0" err="1"/>
              <a:t>pilgrims</a:t>
            </a:r>
            <a:r>
              <a:rPr lang="fr-FR" dirty="0"/>
              <a:t> from 15 countries met in Lourdes. 4000 of </a:t>
            </a:r>
            <a:r>
              <a:rPr lang="fr-FR" dirty="0" err="1"/>
              <a:t>them</a:t>
            </a:r>
            <a:r>
              <a:rPr lang="fr-FR" dirty="0"/>
              <a:t> are people </a:t>
            </a:r>
            <a:r>
              <a:rPr lang="fr-FR" dirty="0" err="1"/>
              <a:t>with</a:t>
            </a:r>
            <a:r>
              <a:rPr lang="fr-FR" dirty="0"/>
              <a:t> an </a:t>
            </a:r>
            <a:r>
              <a:rPr lang="fr-FR" dirty="0" err="1"/>
              <a:t>intellectual</a:t>
            </a:r>
            <a:r>
              <a:rPr lang="fr-FR" dirty="0"/>
              <a:t> </a:t>
            </a:r>
            <a:r>
              <a:rPr lang="fr-FR" dirty="0" err="1"/>
              <a:t>disability</a:t>
            </a:r>
            <a:r>
              <a:rPr lang="fr-FR" dirty="0"/>
              <a:t>. </a:t>
            </a:r>
            <a:r>
              <a:rPr lang="fr-FR" dirty="0" err="1"/>
              <a:t>Three</a:t>
            </a:r>
            <a:r>
              <a:rPr lang="fr-FR" dirty="0"/>
              <a:t> </a:t>
            </a:r>
            <a:r>
              <a:rPr lang="fr-FR" dirty="0" err="1"/>
              <a:t>days</a:t>
            </a:r>
            <a:r>
              <a:rPr lang="fr-FR" dirty="0"/>
              <a:t> of pure </a:t>
            </a:r>
            <a:r>
              <a:rPr lang="fr-FR" dirty="0" err="1"/>
              <a:t>joy</a:t>
            </a:r>
            <a:r>
              <a:rPr lang="fr-FR" dirty="0"/>
              <a:t> and </a:t>
            </a:r>
            <a:r>
              <a:rPr lang="fr-FR" dirty="0" err="1"/>
              <a:t>peace</a:t>
            </a:r>
            <a:r>
              <a:rPr lang="fr-FR" dirty="0"/>
              <a:t>. All </a:t>
            </a:r>
            <a:r>
              <a:rPr lang="fr-FR" dirty="0" err="1"/>
              <a:t>discover</a:t>
            </a:r>
            <a:r>
              <a:rPr lang="fr-FR" dirty="0"/>
              <a:t> </a:t>
            </a:r>
            <a:r>
              <a:rPr lang="fr-FR" dirty="0" err="1"/>
              <a:t>that</a:t>
            </a:r>
            <a:r>
              <a:rPr lang="fr-FR" dirty="0"/>
              <a:t> a </a:t>
            </a:r>
            <a:r>
              <a:rPr lang="fr-FR" dirty="0" err="1"/>
              <a:t>person</a:t>
            </a:r>
            <a:r>
              <a:rPr lang="fr-FR" dirty="0"/>
              <a:t> </a:t>
            </a:r>
            <a:r>
              <a:rPr lang="fr-FR" dirty="0" err="1"/>
              <a:t>with</a:t>
            </a:r>
            <a:r>
              <a:rPr lang="fr-FR" dirty="0"/>
              <a:t> an </a:t>
            </a:r>
            <a:r>
              <a:rPr lang="fr-FR" dirty="0" err="1"/>
              <a:t>intellectual</a:t>
            </a:r>
            <a:r>
              <a:rPr lang="fr-FR" dirty="0"/>
              <a:t> </a:t>
            </a:r>
            <a:r>
              <a:rPr lang="fr-FR" dirty="0" err="1"/>
              <a:t>disability</a:t>
            </a:r>
            <a:r>
              <a:rPr lang="fr-FR" dirty="0"/>
              <a:t> </a:t>
            </a:r>
            <a:r>
              <a:rPr lang="fr-FR" dirty="0" err="1"/>
              <a:t>is</a:t>
            </a:r>
            <a:r>
              <a:rPr lang="fr-FR" dirty="0"/>
              <a:t> not </a:t>
            </a:r>
            <a:r>
              <a:rPr lang="fr-FR" dirty="0" err="1"/>
              <a:t>disabled</a:t>
            </a:r>
            <a:r>
              <a:rPr lang="fr-FR" dirty="0"/>
              <a:t> in </a:t>
            </a:r>
            <a:r>
              <a:rPr lang="fr-FR" dirty="0" err="1"/>
              <a:t>his</a:t>
            </a:r>
            <a:r>
              <a:rPr lang="fr-FR" dirty="0"/>
              <a:t> </a:t>
            </a:r>
            <a:r>
              <a:rPr lang="fr-FR" dirty="0" err="1"/>
              <a:t>heart</a:t>
            </a:r>
            <a:r>
              <a:rPr lang="fr-FR" dirty="0"/>
              <a:t> and </a:t>
            </a:r>
            <a:r>
              <a:rPr lang="fr-FR" dirty="0" err="1"/>
              <a:t>only</a:t>
            </a:r>
            <a:r>
              <a:rPr lang="fr-FR" dirty="0"/>
              <a:t> </a:t>
            </a:r>
            <a:r>
              <a:rPr lang="fr-FR" dirty="0" err="1"/>
              <a:t>wish</a:t>
            </a:r>
            <a:r>
              <a:rPr lang="fr-FR" dirty="0"/>
              <a:t> to love and to </a:t>
            </a:r>
            <a:r>
              <a:rPr lang="fr-FR" dirty="0" err="1"/>
              <a:t>be</a:t>
            </a:r>
            <a:r>
              <a:rPr lang="fr-FR" dirty="0"/>
              <a:t> </a:t>
            </a:r>
            <a:r>
              <a:rPr lang="fr-FR" dirty="0" err="1"/>
              <a:t>loved</a:t>
            </a:r>
            <a:r>
              <a:rPr lang="fr-FR" dirty="0"/>
              <a:t>. </a:t>
            </a:r>
            <a:r>
              <a:rPr lang="fr-FR" dirty="0" err="1"/>
              <a:t>Seeking</a:t>
            </a:r>
            <a:r>
              <a:rPr lang="fr-FR" dirty="0"/>
              <a:t> </a:t>
            </a:r>
            <a:r>
              <a:rPr lang="fr-FR" dirty="0" err="1"/>
              <a:t>unity</a:t>
            </a:r>
            <a:r>
              <a:rPr lang="fr-FR" dirty="0"/>
              <a:t>, </a:t>
            </a:r>
            <a:r>
              <a:rPr lang="fr-FR" dirty="0" err="1"/>
              <a:t>they</a:t>
            </a:r>
            <a:r>
              <a:rPr lang="fr-FR" dirty="0"/>
              <a:t> do </a:t>
            </a:r>
            <a:r>
              <a:rPr lang="fr-FR" dirty="0" err="1"/>
              <a:t>away</a:t>
            </a:r>
            <a:r>
              <a:rPr lang="fr-FR" dirty="0"/>
              <a:t> </a:t>
            </a:r>
            <a:r>
              <a:rPr lang="fr-FR" dirty="0" err="1"/>
              <a:t>with</a:t>
            </a:r>
            <a:r>
              <a:rPr lang="fr-FR" dirty="0"/>
              <a:t> racial and </a:t>
            </a:r>
            <a:r>
              <a:rPr lang="fr-FR" dirty="0" err="1"/>
              <a:t>language</a:t>
            </a:r>
            <a:r>
              <a:rPr lang="fr-FR" dirty="0"/>
              <a:t> </a:t>
            </a:r>
            <a:r>
              <a:rPr lang="fr-FR" dirty="0" err="1"/>
              <a:t>barriers</a:t>
            </a:r>
            <a:r>
              <a:rPr lang="fr-FR" dirty="0"/>
              <a:t>, </a:t>
            </a:r>
            <a:r>
              <a:rPr lang="fr-FR" dirty="0" err="1"/>
              <a:t>age</a:t>
            </a:r>
            <a:r>
              <a:rPr lang="fr-FR" dirty="0"/>
              <a:t> and social </a:t>
            </a:r>
            <a:r>
              <a:rPr lang="fr-FR" dirty="0" err="1"/>
              <a:t>stereotypes</a:t>
            </a:r>
            <a:r>
              <a:rPr lang="fr-FR" dirty="0"/>
              <a:t>, and call us to </a:t>
            </a:r>
            <a:r>
              <a:rPr lang="fr-FR" dirty="0" err="1"/>
              <a:t>ecumenism</a:t>
            </a:r>
            <a:r>
              <a:rPr lang="fr-FR" dirty="0"/>
              <a:t>, </a:t>
            </a:r>
            <a:r>
              <a:rPr lang="fr-FR" dirty="0" err="1"/>
              <a:t>despite</a:t>
            </a:r>
            <a:r>
              <a:rPr lang="fr-FR" dirty="0"/>
              <a:t> </a:t>
            </a:r>
            <a:r>
              <a:rPr lang="fr-FR" dirty="0" err="1"/>
              <a:t>our</a:t>
            </a:r>
            <a:r>
              <a:rPr lang="fr-FR" dirty="0"/>
              <a:t> </a:t>
            </a:r>
            <a:r>
              <a:rPr lang="fr-FR" dirty="0" err="1"/>
              <a:t>different</a:t>
            </a:r>
            <a:r>
              <a:rPr lang="fr-FR" dirty="0"/>
              <a:t> christian traditions. </a:t>
            </a:r>
            <a:r>
              <a:rPr lang="fr-FR" dirty="0">
                <a:solidFill>
                  <a:srgbClr val="FF0000"/>
                </a:solidFill>
              </a:rP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a:ln/>
        </p:spPr>
      </p:sp>
      <p:sp>
        <p:nvSpPr>
          <p:cNvPr id="26627" name="Espace réservé des commentaires 2"/>
          <p:cNvSpPr>
            <a:spLocks noGrp="1"/>
          </p:cNvSpPr>
          <p:nvPr>
            <p:ph type="body" idx="1"/>
          </p:nvPr>
        </p:nvSpPr>
        <p:spPr>
          <a:noFill/>
          <a:ln/>
        </p:spPr>
        <p:txBody>
          <a:bodyPr/>
          <a:lstStyle/>
          <a:p>
            <a:pPr algn="just"/>
            <a:r>
              <a:rPr lang="en-US" dirty="0"/>
              <a:t>On the last day, pilgrims can not accept that it is over. Jean Vanier then suggests:</a:t>
            </a:r>
            <a:r>
              <a:rPr lang="fr-FR" dirty="0"/>
              <a:t> “</a:t>
            </a:r>
            <a:r>
              <a:rPr lang="fr-FR" i="1" dirty="0"/>
              <a:t>Continue to </a:t>
            </a:r>
            <a:r>
              <a:rPr lang="fr-FR" i="1" dirty="0" err="1"/>
              <a:t>meet</a:t>
            </a:r>
            <a:r>
              <a:rPr lang="fr-FR" i="1" dirty="0"/>
              <a:t> in </a:t>
            </a:r>
            <a:r>
              <a:rPr lang="fr-FR" i="1" dirty="0" err="1"/>
              <a:t>small</a:t>
            </a:r>
            <a:r>
              <a:rPr lang="fr-FR" i="1" dirty="0"/>
              <a:t> </a:t>
            </a:r>
            <a:r>
              <a:rPr lang="fr-FR" i="1" dirty="0" err="1"/>
              <a:t>communities</a:t>
            </a:r>
            <a:r>
              <a:rPr lang="fr-FR" i="1" dirty="0"/>
              <a:t> and do all </a:t>
            </a:r>
            <a:r>
              <a:rPr lang="fr-FR" i="1" dirty="0" err="1"/>
              <a:t>that</a:t>
            </a:r>
            <a:r>
              <a:rPr lang="fr-FR" i="1" dirty="0"/>
              <a:t> the Holy Spirit inspires </a:t>
            </a:r>
            <a:r>
              <a:rPr lang="fr-FR" i="1" dirty="0" err="1"/>
              <a:t>you</a:t>
            </a:r>
            <a:r>
              <a:rPr lang="fr-FR" i="1" dirty="0"/>
              <a:t> do to</a:t>
            </a:r>
            <a:r>
              <a:rPr lang="fr-FR" dirty="0"/>
              <a:t>”. And </a:t>
            </a:r>
            <a:r>
              <a:rPr lang="fr-FR" dirty="0" err="1"/>
              <a:t>so</a:t>
            </a:r>
            <a:r>
              <a:rPr lang="fr-FR" dirty="0"/>
              <a:t> </a:t>
            </a:r>
            <a:r>
              <a:rPr lang="fr-FR" dirty="0" err="1"/>
              <a:t>was</a:t>
            </a:r>
            <a:r>
              <a:rPr lang="fr-FR" dirty="0"/>
              <a:t> </a:t>
            </a:r>
            <a:r>
              <a:rPr lang="fr-FR" dirty="0" err="1"/>
              <a:t>born</a:t>
            </a:r>
            <a:r>
              <a:rPr lang="fr-FR" dirty="0"/>
              <a:t> the international mouvement of Faith and Light on </a:t>
            </a:r>
            <a:r>
              <a:rPr lang="fr-FR" dirty="0" err="1"/>
              <a:t>that</a:t>
            </a:r>
            <a:r>
              <a:rPr lang="fr-FR" dirty="0"/>
              <a:t> </a:t>
            </a:r>
            <a:r>
              <a:rPr lang="fr-FR" dirty="0" err="1"/>
              <a:t>Easter</a:t>
            </a:r>
            <a:r>
              <a:rPr lang="fr-FR" dirty="0"/>
              <a:t> Monday in Lourdes. </a:t>
            </a:r>
          </a:p>
        </p:txBody>
      </p:sp>
      <p:sp>
        <p:nvSpPr>
          <p:cNvPr id="26628" name="Espace réservé du numéro de diapositive 3"/>
          <p:cNvSpPr>
            <a:spLocks noGrp="1"/>
          </p:cNvSpPr>
          <p:nvPr>
            <p:ph type="sldNum" sz="quarter" idx="5"/>
          </p:nvPr>
        </p:nvSpPr>
        <p:spPr>
          <a:noFill/>
        </p:spPr>
        <p:txBody>
          <a:bodyPr/>
          <a:lstStyle/>
          <a:p>
            <a:fld id="{ECF44B03-9186-4687-B9B2-796AE06A80EC}"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dirty="0"/>
              <a:t>In 1975, another international pilgrimage to Rome. Paul VI welcomes 5000 Faith and Light pilgrims. Speaking to every person with an intellectual disability, he says : « You are loved by God, as you are</a:t>
            </a:r>
            <a:r>
              <a:rPr lang="en-US" i="1" dirty="0"/>
              <a:t> » and confirms Faith and Light’s mission in the Church. Other international pilgrimages will follow in </a:t>
            </a:r>
            <a:r>
              <a:rPr lang="en-US" dirty="0"/>
              <a:t>1981, 1991 and 2001.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err="1"/>
              <a:t>Today</a:t>
            </a:r>
            <a:r>
              <a:rPr lang="fr-FR" dirty="0"/>
              <a:t>, about 1350 </a:t>
            </a:r>
            <a:r>
              <a:rPr lang="fr-FR" dirty="0" err="1"/>
              <a:t>commununities</a:t>
            </a:r>
            <a:r>
              <a:rPr lang="fr-FR" dirty="0"/>
              <a:t> </a:t>
            </a:r>
            <a:r>
              <a:rPr lang="fr-FR" dirty="0" err="1"/>
              <a:t>exist</a:t>
            </a:r>
            <a:r>
              <a:rPr lang="fr-FR" dirty="0"/>
              <a:t> in 86 countries on the five continents and </a:t>
            </a:r>
            <a:r>
              <a:rPr lang="fr-FR" dirty="0" err="1"/>
              <a:t>gather</a:t>
            </a:r>
            <a:r>
              <a:rPr lang="fr-FR" dirty="0"/>
              <a:t> </a:t>
            </a:r>
            <a:r>
              <a:rPr lang="fr-FR" dirty="0" err="1"/>
              <a:t>regularly</a:t>
            </a:r>
            <a:r>
              <a:rPr lang="fr-FR" dirty="0"/>
              <a:t> for a time of </a:t>
            </a:r>
            <a:r>
              <a:rPr lang="fr-FR" dirty="0" err="1"/>
              <a:t>friendship</a:t>
            </a:r>
            <a:r>
              <a:rPr lang="fr-FR" dirty="0"/>
              <a:t>, of sharing, of </a:t>
            </a:r>
            <a:r>
              <a:rPr lang="fr-FR" dirty="0" err="1"/>
              <a:t>prayer</a:t>
            </a:r>
            <a:r>
              <a:rPr lang="fr-FR" dirty="0"/>
              <a:t> and of </a:t>
            </a:r>
            <a:r>
              <a:rPr lang="fr-FR" dirty="0" err="1"/>
              <a:t>celebration</a:t>
            </a:r>
            <a:r>
              <a:rPr lang="fr-FR" dirty="0"/>
              <a:t>. </a:t>
            </a:r>
            <a:endParaRPr lang="en-GB" dirty="0"/>
          </a:p>
          <a:p>
            <a:endParaRPr lang="fr-FR" dirty="0"/>
          </a:p>
        </p:txBody>
      </p:sp>
      <p:sp>
        <p:nvSpPr>
          <p:cNvPr id="4" name="Espace réservé du numéro de diapositive 3"/>
          <p:cNvSpPr>
            <a:spLocks noGrp="1"/>
          </p:cNvSpPr>
          <p:nvPr>
            <p:ph type="sldNum" sz="quarter" idx="5"/>
          </p:nvPr>
        </p:nvSpPr>
        <p:spPr/>
        <p:txBody>
          <a:bodyPr/>
          <a:lstStyle/>
          <a:p>
            <a:pPr>
              <a:defRPr/>
            </a:pPr>
            <a:fld id="{9FF1519D-973A-44D3-87A5-5C41A38BFDB3}" type="slidenum">
              <a:rPr lang="en-US" smtClean="0"/>
              <a:pPr>
                <a:defRPr/>
              </a:pPr>
              <a:t>7</a:t>
            </a:fld>
            <a:endParaRPr lang="en-US"/>
          </a:p>
        </p:txBody>
      </p:sp>
    </p:spTree>
    <p:extLst>
      <p:ext uri="{BB962C8B-B14F-4D97-AF65-F5344CB8AC3E}">
        <p14:creationId xmlns:p14="http://schemas.microsoft.com/office/powerpoint/2010/main" val="2750830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FF1519D-973A-44D3-87A5-5C41A38BFDB3}" type="slidenum">
              <a:rPr lang="en-US" smtClean="0"/>
              <a:pPr>
                <a:defRPr/>
              </a:pPr>
              <a:t>8</a:t>
            </a:fld>
            <a:endParaRPr lang="en-US"/>
          </a:p>
        </p:txBody>
      </p:sp>
    </p:spTree>
    <p:extLst>
      <p:ext uri="{BB962C8B-B14F-4D97-AF65-F5344CB8AC3E}">
        <p14:creationId xmlns:p14="http://schemas.microsoft.com/office/powerpoint/2010/main" val="1743260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60875B9-536D-4CD6-90E4-28A8C2C2145E}" type="slidenum">
              <a:rPr lang="ar-SA" smtClean="0"/>
              <a:pPr/>
              <a:t>9</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r>
              <a:rPr lang="fr-FR" dirty="0"/>
              <a:t>Faith and Light </a:t>
            </a:r>
            <a:r>
              <a:rPr lang="fr-FR" dirty="0" err="1"/>
              <a:t>is</a:t>
            </a:r>
            <a:r>
              <a:rPr lang="fr-FR" dirty="0"/>
              <a:t> a </a:t>
            </a:r>
            <a:r>
              <a:rPr lang="fr-FR" dirty="0" err="1"/>
              <a:t>community</a:t>
            </a:r>
            <a:r>
              <a:rPr lang="fr-FR" dirty="0"/>
              <a:t> mouvement. At the </a:t>
            </a:r>
            <a:r>
              <a:rPr lang="fr-FR" dirty="0" err="1"/>
              <a:t>heart</a:t>
            </a:r>
            <a:r>
              <a:rPr lang="fr-FR" dirty="0"/>
              <a:t> of </a:t>
            </a:r>
            <a:r>
              <a:rPr lang="fr-FR" dirty="0" err="1"/>
              <a:t>every</a:t>
            </a:r>
            <a:r>
              <a:rPr lang="fr-FR" dirty="0"/>
              <a:t> </a:t>
            </a:r>
            <a:r>
              <a:rPr lang="fr-FR" dirty="0" err="1"/>
              <a:t>community</a:t>
            </a:r>
            <a:r>
              <a:rPr lang="fr-FR" dirty="0"/>
              <a:t> are </a:t>
            </a:r>
            <a:r>
              <a:rPr lang="fr-FR" dirty="0" err="1"/>
              <a:t>persons</a:t>
            </a:r>
            <a:r>
              <a:rPr lang="fr-FR" dirty="0"/>
              <a:t> </a:t>
            </a:r>
            <a:r>
              <a:rPr lang="fr-FR" dirty="0" err="1"/>
              <a:t>with</a:t>
            </a:r>
            <a:r>
              <a:rPr lang="fr-FR" dirty="0"/>
              <a:t> a more or </a:t>
            </a:r>
            <a:r>
              <a:rPr lang="fr-FR" dirty="0" err="1"/>
              <a:t>less</a:t>
            </a:r>
            <a:r>
              <a:rPr lang="fr-FR" dirty="0"/>
              <a:t> </a:t>
            </a:r>
            <a:r>
              <a:rPr lang="fr-FR" dirty="0" err="1"/>
              <a:t>serious</a:t>
            </a:r>
            <a:r>
              <a:rPr lang="fr-FR" dirty="0"/>
              <a:t>  </a:t>
            </a:r>
            <a:r>
              <a:rPr lang="fr-FR" dirty="0" err="1"/>
              <a:t>intellectual</a:t>
            </a:r>
            <a:r>
              <a:rPr lang="fr-FR" dirty="0"/>
              <a:t> </a:t>
            </a:r>
            <a:r>
              <a:rPr lang="fr-FR" dirty="0" err="1"/>
              <a:t>disability</a:t>
            </a:r>
            <a:r>
              <a:rPr lang="fr-FR" dirty="0"/>
              <a:t>: </a:t>
            </a:r>
            <a:r>
              <a:rPr lang="fr-FR" dirty="0" err="1"/>
              <a:t>children</a:t>
            </a:r>
            <a:r>
              <a:rPr lang="fr-FR" dirty="0"/>
              <a:t>, adolescents or </a:t>
            </a:r>
            <a:r>
              <a:rPr lang="fr-FR" dirty="0" err="1"/>
              <a:t>adults</a:t>
            </a:r>
            <a:r>
              <a:rPr lang="fr-FR" dirty="0"/>
              <a:t>. </a:t>
            </a:r>
            <a:r>
              <a:rPr lang="fr-FR" dirty="0" err="1"/>
              <a:t>They</a:t>
            </a:r>
            <a:r>
              <a:rPr lang="fr-FR" dirty="0"/>
              <a:t> are </a:t>
            </a:r>
            <a:r>
              <a:rPr lang="fr-FR" dirty="0" err="1"/>
              <a:t>surrounded</a:t>
            </a:r>
            <a:r>
              <a:rPr lang="fr-FR" dirty="0"/>
              <a:t> by </a:t>
            </a:r>
            <a:r>
              <a:rPr lang="fr-FR" dirty="0" err="1"/>
              <a:t>members</a:t>
            </a:r>
            <a:r>
              <a:rPr lang="fr-FR" dirty="0"/>
              <a:t> of </a:t>
            </a:r>
            <a:r>
              <a:rPr lang="fr-FR" dirty="0" err="1"/>
              <a:t>their</a:t>
            </a:r>
            <a:r>
              <a:rPr lang="fr-FR" dirty="0"/>
              <a:t> </a:t>
            </a:r>
            <a:r>
              <a:rPr lang="fr-FR" dirty="0" err="1"/>
              <a:t>family</a:t>
            </a:r>
            <a:r>
              <a:rPr lang="fr-FR" dirty="0"/>
              <a:t> and </a:t>
            </a:r>
            <a:r>
              <a:rPr lang="fr-FR" dirty="0" err="1"/>
              <a:t>friends</a:t>
            </a:r>
            <a:r>
              <a:rPr lang="fr-FR" dirty="0"/>
              <a:t>, </a:t>
            </a:r>
            <a:r>
              <a:rPr lang="fr-FR" dirty="0" err="1"/>
              <a:t>particularly</a:t>
            </a:r>
            <a:r>
              <a:rPr lang="fr-FR" dirty="0"/>
              <a:t> </a:t>
            </a:r>
            <a:r>
              <a:rPr lang="fr-FR" dirty="0" err="1"/>
              <a:t>young</a:t>
            </a:r>
            <a:r>
              <a:rPr lang="fr-FR" dirty="0"/>
              <a:t> people. </a:t>
            </a:r>
            <a:r>
              <a:rPr lang="fr-FR" dirty="0" err="1"/>
              <a:t>Each</a:t>
            </a:r>
            <a:r>
              <a:rPr lang="fr-FR" dirty="0"/>
              <a:t> </a:t>
            </a:r>
            <a:r>
              <a:rPr lang="fr-FR" dirty="0" err="1"/>
              <a:t>community</a:t>
            </a:r>
            <a:r>
              <a:rPr lang="fr-FR" dirty="0"/>
              <a:t> </a:t>
            </a:r>
            <a:r>
              <a:rPr lang="fr-FR" dirty="0" err="1"/>
              <a:t>is</a:t>
            </a:r>
            <a:r>
              <a:rPr lang="fr-FR" dirty="0"/>
              <a:t> </a:t>
            </a:r>
            <a:r>
              <a:rPr lang="fr-FR" dirty="0" err="1"/>
              <a:t>asked</a:t>
            </a:r>
            <a:r>
              <a:rPr lang="fr-FR" dirty="0"/>
              <a:t> to </a:t>
            </a:r>
            <a:r>
              <a:rPr lang="fr-FR" dirty="0" err="1"/>
              <a:t>be</a:t>
            </a:r>
            <a:r>
              <a:rPr lang="fr-FR" dirty="0"/>
              <a:t> </a:t>
            </a:r>
            <a:r>
              <a:rPr lang="fr-FR" dirty="0" err="1"/>
              <a:t>accompanied</a:t>
            </a:r>
            <a:r>
              <a:rPr lang="fr-FR" dirty="0"/>
              <a:t> by a </a:t>
            </a:r>
            <a:r>
              <a:rPr lang="fr-FR" dirty="0" err="1"/>
              <a:t>chaplain</a:t>
            </a:r>
            <a:r>
              <a:rPr lang="fr-FR" dirty="0"/>
              <a:t>.</a:t>
            </a:r>
          </a:p>
          <a:p>
            <a:pPr algn="r" rtl="1" eaLnBrk="1" hangingPunct="1"/>
            <a:endParaRPr 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76DF2D2A-84A7-4538-BF09-8E17825BE1DC}" type="slidenum">
              <a:rPr lang="ar-SA" smtClean="0"/>
              <a:pPr/>
              <a:t>11</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r>
              <a:rPr lang="fr-FR" dirty="0"/>
              <a:t>Faith and Light </a:t>
            </a:r>
            <a:r>
              <a:rPr lang="fr-FR" dirty="0" err="1"/>
              <a:t>gives</a:t>
            </a:r>
            <a:r>
              <a:rPr lang="fr-FR" dirty="0"/>
              <a:t> to </a:t>
            </a:r>
            <a:r>
              <a:rPr lang="fr-FR" dirty="0" err="1"/>
              <a:t>persons</a:t>
            </a:r>
            <a:r>
              <a:rPr lang="fr-FR" dirty="0"/>
              <a:t> </a:t>
            </a:r>
            <a:r>
              <a:rPr lang="fr-FR" dirty="0" err="1"/>
              <a:t>with</a:t>
            </a:r>
            <a:r>
              <a:rPr lang="fr-FR" dirty="0"/>
              <a:t> an </a:t>
            </a:r>
            <a:r>
              <a:rPr lang="fr-FR" dirty="0" err="1"/>
              <a:t>intellectual</a:t>
            </a:r>
            <a:r>
              <a:rPr lang="fr-FR" dirty="0"/>
              <a:t> </a:t>
            </a:r>
            <a:r>
              <a:rPr lang="fr-FR" dirty="0" err="1"/>
              <a:t>disability</a:t>
            </a:r>
            <a:r>
              <a:rPr lang="fr-FR" dirty="0"/>
              <a:t> the </a:t>
            </a:r>
            <a:r>
              <a:rPr lang="fr-FR" dirty="0" err="1"/>
              <a:t>possibility</a:t>
            </a:r>
            <a:r>
              <a:rPr lang="fr-FR" dirty="0"/>
              <a:t> of </a:t>
            </a:r>
            <a:r>
              <a:rPr lang="fr-FR" dirty="0" err="1"/>
              <a:t>being</a:t>
            </a:r>
            <a:r>
              <a:rPr lang="fr-FR" dirty="0"/>
              <a:t> </a:t>
            </a:r>
            <a:r>
              <a:rPr lang="fr-FR" dirty="0" err="1"/>
              <a:t>recognized</a:t>
            </a:r>
            <a:r>
              <a:rPr lang="fr-FR" dirty="0"/>
              <a:t> as unique </a:t>
            </a:r>
            <a:r>
              <a:rPr lang="fr-FR" dirty="0" err="1"/>
              <a:t>persons</a:t>
            </a:r>
            <a:r>
              <a:rPr lang="fr-FR" dirty="0"/>
              <a:t>, of </a:t>
            </a:r>
            <a:r>
              <a:rPr lang="fr-FR" dirty="0" err="1"/>
              <a:t>using</a:t>
            </a:r>
            <a:r>
              <a:rPr lang="fr-FR" dirty="0"/>
              <a:t> </a:t>
            </a:r>
            <a:r>
              <a:rPr lang="fr-FR" dirty="0" err="1"/>
              <a:t>their</a:t>
            </a:r>
            <a:r>
              <a:rPr lang="fr-FR" dirty="0"/>
              <a:t> gifts and </a:t>
            </a:r>
            <a:r>
              <a:rPr lang="fr-FR" dirty="0" err="1"/>
              <a:t>discovering</a:t>
            </a:r>
            <a:r>
              <a:rPr lang="fr-FR" dirty="0"/>
              <a:t> the </a:t>
            </a:r>
            <a:r>
              <a:rPr lang="fr-FR" dirty="0" err="1"/>
              <a:t>joy</a:t>
            </a:r>
            <a:r>
              <a:rPr lang="fr-FR" dirty="0"/>
              <a:t> of </a:t>
            </a:r>
            <a:r>
              <a:rPr lang="fr-FR" dirty="0" err="1"/>
              <a:t>friendship</a:t>
            </a:r>
            <a:r>
              <a:rPr lang="fr-FR" dirty="0"/>
              <a: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endParaRPr lang="en-US" altLang="en-US"/>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6E676DE8-E876-4A3B-AE9B-4829DC29305E}" type="slidenum">
              <a:rPr lang="en-US" altLang="en-US"/>
              <a:pPr>
                <a:defRPr/>
              </a:pPr>
              <a:t>‹N°›</a:t>
            </a:fld>
            <a:endParaRPr lang="en-US" altLang="en-US"/>
          </a:p>
        </p:txBody>
      </p:sp>
    </p:spTree>
  </p:cSld>
  <p:clrMapOvr>
    <a:masterClrMapping/>
  </p:clrMapOvr>
  <p:transition spd="med" advClick="0" advTm="8000">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en-US" altLang="en-US"/>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68CDF024-55BE-40E3-9ADF-1329CB8A46D6}" type="slidenum">
              <a:rPr lang="en-US" altLang="en-US"/>
              <a:pPr>
                <a:defRPr/>
              </a:pPr>
              <a:t>‹N°›</a:t>
            </a:fld>
            <a:endParaRPr lang="en-US" altLang="en-US"/>
          </a:p>
        </p:txBody>
      </p:sp>
    </p:spTree>
  </p:cSld>
  <p:clrMapOvr>
    <a:masterClrMapping/>
  </p:clrMapOvr>
  <p:transition spd="med" advClick="0" advTm="8000">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en-US" altLang="en-US"/>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AB256D04-3CC6-4923-8EBA-05911611A59E}" type="slidenum">
              <a:rPr lang="en-US" altLang="en-US"/>
              <a:pPr>
                <a:defRPr/>
              </a:pPr>
              <a:t>‹N°›</a:t>
            </a:fld>
            <a:endParaRPr lang="en-US" altLang="en-US"/>
          </a:p>
        </p:txBody>
      </p:sp>
    </p:spTree>
  </p:cSld>
  <p:clrMapOvr>
    <a:masterClrMapping/>
  </p:clrMapOvr>
  <p:transition spd="med" advClick="0" advTm="8000">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AC2E79-45BF-486A-B87E-7E7FDF6C60FB}"/>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2FBA8511-8887-45CB-ACD4-FF987BBCFAB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D5D2128-38BA-4E84-B1BE-933529B9B4E2}"/>
              </a:ext>
            </a:extLst>
          </p:cNvPr>
          <p:cNvSpPr>
            <a:spLocks noGrp="1"/>
          </p:cNvSpPr>
          <p:nvPr>
            <p:ph type="dt" sz="half" idx="10"/>
          </p:nvPr>
        </p:nvSpPr>
        <p:spPr/>
        <p:txBody>
          <a:bodyPr/>
          <a:lstStyle/>
          <a:p>
            <a:fld id="{6A55D348-76ED-4FA4-A97E-1866B681F24F}" type="datetimeFigureOut">
              <a:rPr lang="fr-FR" smtClean="0"/>
              <a:t>28/07/2022</a:t>
            </a:fld>
            <a:endParaRPr lang="fr-FR"/>
          </a:p>
        </p:txBody>
      </p:sp>
      <p:sp>
        <p:nvSpPr>
          <p:cNvPr id="5" name="Espace réservé du pied de page 4">
            <a:extLst>
              <a:ext uri="{FF2B5EF4-FFF2-40B4-BE49-F238E27FC236}">
                <a16:creationId xmlns:a16="http://schemas.microsoft.com/office/drawing/2014/main" id="{5520AFC2-40F3-40A4-9584-0645A663BF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AFEA762-3B11-486F-90BD-B37F8CA725D5}"/>
              </a:ext>
            </a:extLst>
          </p:cNvPr>
          <p:cNvSpPr>
            <a:spLocks noGrp="1"/>
          </p:cNvSpPr>
          <p:nvPr>
            <p:ph type="sldNum" sz="quarter" idx="12"/>
          </p:nvPr>
        </p:nvSpPr>
        <p:spPr/>
        <p:txBody>
          <a:bodyPr/>
          <a:lstStyle/>
          <a:p>
            <a:fld id="{282D2E9B-3AA4-42E8-8755-54909C808AE1}" type="slidenum">
              <a:rPr lang="fr-FR" smtClean="0"/>
              <a:t>‹N°›</a:t>
            </a:fld>
            <a:endParaRPr lang="fr-FR"/>
          </a:p>
        </p:txBody>
      </p:sp>
    </p:spTree>
    <p:extLst>
      <p:ext uri="{BB962C8B-B14F-4D97-AF65-F5344CB8AC3E}">
        <p14:creationId xmlns:p14="http://schemas.microsoft.com/office/powerpoint/2010/main" val="2527248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CFDFF-696C-46BA-9B50-6E5B746210C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3EC075C-408C-4D97-924F-1319B6B8788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787A586-1361-4845-914E-93B7F9783E14}"/>
              </a:ext>
            </a:extLst>
          </p:cNvPr>
          <p:cNvSpPr>
            <a:spLocks noGrp="1"/>
          </p:cNvSpPr>
          <p:nvPr>
            <p:ph type="dt" sz="half" idx="10"/>
          </p:nvPr>
        </p:nvSpPr>
        <p:spPr/>
        <p:txBody>
          <a:bodyPr/>
          <a:lstStyle/>
          <a:p>
            <a:fld id="{6A55D348-76ED-4FA4-A97E-1866B681F24F}" type="datetimeFigureOut">
              <a:rPr lang="fr-FR" smtClean="0"/>
              <a:t>28/07/2022</a:t>
            </a:fld>
            <a:endParaRPr lang="fr-FR"/>
          </a:p>
        </p:txBody>
      </p:sp>
      <p:sp>
        <p:nvSpPr>
          <p:cNvPr id="5" name="Espace réservé du pied de page 4">
            <a:extLst>
              <a:ext uri="{FF2B5EF4-FFF2-40B4-BE49-F238E27FC236}">
                <a16:creationId xmlns:a16="http://schemas.microsoft.com/office/drawing/2014/main" id="{AA38D7F0-E909-4251-AE55-EBDD571DB3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A9C0EAB-830B-4FF7-B427-83983E1C3B5B}"/>
              </a:ext>
            </a:extLst>
          </p:cNvPr>
          <p:cNvSpPr>
            <a:spLocks noGrp="1"/>
          </p:cNvSpPr>
          <p:nvPr>
            <p:ph type="sldNum" sz="quarter" idx="12"/>
          </p:nvPr>
        </p:nvSpPr>
        <p:spPr/>
        <p:txBody>
          <a:bodyPr/>
          <a:lstStyle/>
          <a:p>
            <a:fld id="{282D2E9B-3AA4-42E8-8755-54909C808AE1}" type="slidenum">
              <a:rPr lang="fr-FR" smtClean="0"/>
              <a:t>‹N°›</a:t>
            </a:fld>
            <a:endParaRPr lang="fr-FR"/>
          </a:p>
        </p:txBody>
      </p:sp>
    </p:spTree>
    <p:extLst>
      <p:ext uri="{BB962C8B-B14F-4D97-AF65-F5344CB8AC3E}">
        <p14:creationId xmlns:p14="http://schemas.microsoft.com/office/powerpoint/2010/main" val="384762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0E1E57-B974-42F8-8E6A-81B451BEE0CE}"/>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E19ECC8F-A44D-453C-80BE-FA2869E2AB8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C7365A9-1FDD-4976-84A6-22C84D811CF0}"/>
              </a:ext>
            </a:extLst>
          </p:cNvPr>
          <p:cNvSpPr>
            <a:spLocks noGrp="1"/>
          </p:cNvSpPr>
          <p:nvPr>
            <p:ph type="dt" sz="half" idx="10"/>
          </p:nvPr>
        </p:nvSpPr>
        <p:spPr/>
        <p:txBody>
          <a:bodyPr/>
          <a:lstStyle/>
          <a:p>
            <a:fld id="{6A55D348-76ED-4FA4-A97E-1866B681F24F}" type="datetimeFigureOut">
              <a:rPr lang="fr-FR" smtClean="0"/>
              <a:t>28/07/2022</a:t>
            </a:fld>
            <a:endParaRPr lang="fr-FR"/>
          </a:p>
        </p:txBody>
      </p:sp>
      <p:sp>
        <p:nvSpPr>
          <p:cNvPr id="5" name="Espace réservé du pied de page 4">
            <a:extLst>
              <a:ext uri="{FF2B5EF4-FFF2-40B4-BE49-F238E27FC236}">
                <a16:creationId xmlns:a16="http://schemas.microsoft.com/office/drawing/2014/main" id="{3A7FD48A-8F0A-4500-B66F-8F128BC46B9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D89536-BB59-434C-B4E7-901BDC62E959}"/>
              </a:ext>
            </a:extLst>
          </p:cNvPr>
          <p:cNvSpPr>
            <a:spLocks noGrp="1"/>
          </p:cNvSpPr>
          <p:nvPr>
            <p:ph type="sldNum" sz="quarter" idx="12"/>
          </p:nvPr>
        </p:nvSpPr>
        <p:spPr/>
        <p:txBody>
          <a:bodyPr/>
          <a:lstStyle/>
          <a:p>
            <a:fld id="{282D2E9B-3AA4-42E8-8755-54909C808AE1}" type="slidenum">
              <a:rPr lang="fr-FR" smtClean="0"/>
              <a:t>‹N°›</a:t>
            </a:fld>
            <a:endParaRPr lang="fr-FR"/>
          </a:p>
        </p:txBody>
      </p:sp>
    </p:spTree>
    <p:extLst>
      <p:ext uri="{BB962C8B-B14F-4D97-AF65-F5344CB8AC3E}">
        <p14:creationId xmlns:p14="http://schemas.microsoft.com/office/powerpoint/2010/main" val="2927143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BE6B1E-0056-40B6-8BB9-A07C16211FE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CFD1256-DB76-4DA9-B9DB-D28F58ED671F}"/>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7238CB6-E60E-4DAC-9A4F-588204D90AFF}"/>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0AF3645-65F9-4922-A768-9909F8A647AF}"/>
              </a:ext>
            </a:extLst>
          </p:cNvPr>
          <p:cNvSpPr>
            <a:spLocks noGrp="1"/>
          </p:cNvSpPr>
          <p:nvPr>
            <p:ph type="dt" sz="half" idx="10"/>
          </p:nvPr>
        </p:nvSpPr>
        <p:spPr/>
        <p:txBody>
          <a:bodyPr/>
          <a:lstStyle/>
          <a:p>
            <a:fld id="{6A55D348-76ED-4FA4-A97E-1866B681F24F}" type="datetimeFigureOut">
              <a:rPr lang="fr-FR" smtClean="0"/>
              <a:t>28/07/2022</a:t>
            </a:fld>
            <a:endParaRPr lang="fr-FR"/>
          </a:p>
        </p:txBody>
      </p:sp>
      <p:sp>
        <p:nvSpPr>
          <p:cNvPr id="6" name="Espace réservé du pied de page 5">
            <a:extLst>
              <a:ext uri="{FF2B5EF4-FFF2-40B4-BE49-F238E27FC236}">
                <a16:creationId xmlns:a16="http://schemas.microsoft.com/office/drawing/2014/main" id="{5ED77735-53F7-457F-976E-EDA4A6F110B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005B9E6-A56B-42D5-A924-6F7D8463FC72}"/>
              </a:ext>
            </a:extLst>
          </p:cNvPr>
          <p:cNvSpPr>
            <a:spLocks noGrp="1"/>
          </p:cNvSpPr>
          <p:nvPr>
            <p:ph type="sldNum" sz="quarter" idx="12"/>
          </p:nvPr>
        </p:nvSpPr>
        <p:spPr/>
        <p:txBody>
          <a:bodyPr/>
          <a:lstStyle/>
          <a:p>
            <a:fld id="{282D2E9B-3AA4-42E8-8755-54909C808AE1}" type="slidenum">
              <a:rPr lang="fr-FR" smtClean="0"/>
              <a:t>‹N°›</a:t>
            </a:fld>
            <a:endParaRPr lang="fr-FR"/>
          </a:p>
        </p:txBody>
      </p:sp>
    </p:spTree>
    <p:extLst>
      <p:ext uri="{BB962C8B-B14F-4D97-AF65-F5344CB8AC3E}">
        <p14:creationId xmlns:p14="http://schemas.microsoft.com/office/powerpoint/2010/main" val="3264586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903ADE-9946-4A7C-A2C6-959AC4910359}"/>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CEAE927-88EC-472E-B148-066D9DE9F93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9B832B9-6E31-43BD-8D77-998485B9B151}"/>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91C6F08-B9B1-413A-B732-7F82856B85A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7B3801A-F0CD-42EB-B56B-9EB742895D06}"/>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26DA8E2-A039-496C-813C-40169DCCEA8F}"/>
              </a:ext>
            </a:extLst>
          </p:cNvPr>
          <p:cNvSpPr>
            <a:spLocks noGrp="1"/>
          </p:cNvSpPr>
          <p:nvPr>
            <p:ph type="dt" sz="half" idx="10"/>
          </p:nvPr>
        </p:nvSpPr>
        <p:spPr/>
        <p:txBody>
          <a:bodyPr/>
          <a:lstStyle/>
          <a:p>
            <a:fld id="{6A55D348-76ED-4FA4-A97E-1866B681F24F}" type="datetimeFigureOut">
              <a:rPr lang="fr-FR" smtClean="0"/>
              <a:t>28/07/2022</a:t>
            </a:fld>
            <a:endParaRPr lang="fr-FR"/>
          </a:p>
        </p:txBody>
      </p:sp>
      <p:sp>
        <p:nvSpPr>
          <p:cNvPr id="8" name="Espace réservé du pied de page 7">
            <a:extLst>
              <a:ext uri="{FF2B5EF4-FFF2-40B4-BE49-F238E27FC236}">
                <a16:creationId xmlns:a16="http://schemas.microsoft.com/office/drawing/2014/main" id="{3EEF8494-9FF5-452C-B0FE-28DBD750647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060B5FA-0F07-47C0-8A93-99690C0C5404}"/>
              </a:ext>
            </a:extLst>
          </p:cNvPr>
          <p:cNvSpPr>
            <a:spLocks noGrp="1"/>
          </p:cNvSpPr>
          <p:nvPr>
            <p:ph type="sldNum" sz="quarter" idx="12"/>
          </p:nvPr>
        </p:nvSpPr>
        <p:spPr/>
        <p:txBody>
          <a:bodyPr/>
          <a:lstStyle/>
          <a:p>
            <a:fld id="{282D2E9B-3AA4-42E8-8755-54909C808AE1}" type="slidenum">
              <a:rPr lang="fr-FR" smtClean="0"/>
              <a:t>‹N°›</a:t>
            </a:fld>
            <a:endParaRPr lang="fr-FR"/>
          </a:p>
        </p:txBody>
      </p:sp>
    </p:spTree>
    <p:extLst>
      <p:ext uri="{BB962C8B-B14F-4D97-AF65-F5344CB8AC3E}">
        <p14:creationId xmlns:p14="http://schemas.microsoft.com/office/powerpoint/2010/main" val="41775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E58049-A1F4-4330-BF36-D695BB6354B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7F13C85-BFD0-46FD-89E9-D02970CC674D}"/>
              </a:ext>
            </a:extLst>
          </p:cNvPr>
          <p:cNvSpPr>
            <a:spLocks noGrp="1"/>
          </p:cNvSpPr>
          <p:nvPr>
            <p:ph type="dt" sz="half" idx="10"/>
          </p:nvPr>
        </p:nvSpPr>
        <p:spPr/>
        <p:txBody>
          <a:bodyPr/>
          <a:lstStyle/>
          <a:p>
            <a:fld id="{6A55D348-76ED-4FA4-A97E-1866B681F24F}" type="datetimeFigureOut">
              <a:rPr lang="fr-FR" smtClean="0"/>
              <a:t>28/07/2022</a:t>
            </a:fld>
            <a:endParaRPr lang="fr-FR"/>
          </a:p>
        </p:txBody>
      </p:sp>
      <p:sp>
        <p:nvSpPr>
          <p:cNvPr id="4" name="Espace réservé du pied de page 3">
            <a:extLst>
              <a:ext uri="{FF2B5EF4-FFF2-40B4-BE49-F238E27FC236}">
                <a16:creationId xmlns:a16="http://schemas.microsoft.com/office/drawing/2014/main" id="{9297901D-FB22-4788-AA44-8EE322A04A4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6D2AD31-0DFA-478B-9F26-D1A25B2F0270}"/>
              </a:ext>
            </a:extLst>
          </p:cNvPr>
          <p:cNvSpPr>
            <a:spLocks noGrp="1"/>
          </p:cNvSpPr>
          <p:nvPr>
            <p:ph type="sldNum" sz="quarter" idx="12"/>
          </p:nvPr>
        </p:nvSpPr>
        <p:spPr/>
        <p:txBody>
          <a:bodyPr/>
          <a:lstStyle/>
          <a:p>
            <a:fld id="{282D2E9B-3AA4-42E8-8755-54909C808AE1}" type="slidenum">
              <a:rPr lang="fr-FR" smtClean="0"/>
              <a:t>‹N°›</a:t>
            </a:fld>
            <a:endParaRPr lang="fr-FR"/>
          </a:p>
        </p:txBody>
      </p:sp>
    </p:spTree>
    <p:extLst>
      <p:ext uri="{BB962C8B-B14F-4D97-AF65-F5344CB8AC3E}">
        <p14:creationId xmlns:p14="http://schemas.microsoft.com/office/powerpoint/2010/main" val="982680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418FBD8-3E48-4A6E-BCA8-E14A328BFC59}"/>
              </a:ext>
            </a:extLst>
          </p:cNvPr>
          <p:cNvSpPr>
            <a:spLocks noGrp="1"/>
          </p:cNvSpPr>
          <p:nvPr>
            <p:ph type="dt" sz="half" idx="10"/>
          </p:nvPr>
        </p:nvSpPr>
        <p:spPr/>
        <p:txBody>
          <a:bodyPr/>
          <a:lstStyle/>
          <a:p>
            <a:fld id="{6A55D348-76ED-4FA4-A97E-1866B681F24F}" type="datetimeFigureOut">
              <a:rPr lang="fr-FR" smtClean="0"/>
              <a:t>28/07/2022</a:t>
            </a:fld>
            <a:endParaRPr lang="fr-FR"/>
          </a:p>
        </p:txBody>
      </p:sp>
      <p:sp>
        <p:nvSpPr>
          <p:cNvPr id="3" name="Espace réservé du pied de page 2">
            <a:extLst>
              <a:ext uri="{FF2B5EF4-FFF2-40B4-BE49-F238E27FC236}">
                <a16:creationId xmlns:a16="http://schemas.microsoft.com/office/drawing/2014/main" id="{9B6909BB-4702-4AD5-8722-61E9FB1384E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9BE3A22-04B9-4F92-B8BE-33700C83A3FC}"/>
              </a:ext>
            </a:extLst>
          </p:cNvPr>
          <p:cNvSpPr>
            <a:spLocks noGrp="1"/>
          </p:cNvSpPr>
          <p:nvPr>
            <p:ph type="sldNum" sz="quarter" idx="12"/>
          </p:nvPr>
        </p:nvSpPr>
        <p:spPr/>
        <p:txBody>
          <a:bodyPr/>
          <a:lstStyle/>
          <a:p>
            <a:fld id="{282D2E9B-3AA4-42E8-8755-54909C808AE1}" type="slidenum">
              <a:rPr lang="fr-FR" smtClean="0"/>
              <a:t>‹N°›</a:t>
            </a:fld>
            <a:endParaRPr lang="fr-FR"/>
          </a:p>
        </p:txBody>
      </p:sp>
    </p:spTree>
    <p:extLst>
      <p:ext uri="{BB962C8B-B14F-4D97-AF65-F5344CB8AC3E}">
        <p14:creationId xmlns:p14="http://schemas.microsoft.com/office/powerpoint/2010/main" val="3650599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9DDCD4-0FAF-4063-BA8F-648BC6ADA2F1}"/>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C9AE26C6-CA60-4A7F-85A4-BF08E19346F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6C8F265-23CC-4C8C-9CDA-5D42F4E7BC7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FAAA64F-C2D2-4E32-B272-FE5854547039}"/>
              </a:ext>
            </a:extLst>
          </p:cNvPr>
          <p:cNvSpPr>
            <a:spLocks noGrp="1"/>
          </p:cNvSpPr>
          <p:nvPr>
            <p:ph type="dt" sz="half" idx="10"/>
          </p:nvPr>
        </p:nvSpPr>
        <p:spPr/>
        <p:txBody>
          <a:bodyPr/>
          <a:lstStyle/>
          <a:p>
            <a:fld id="{6A55D348-76ED-4FA4-A97E-1866B681F24F}" type="datetimeFigureOut">
              <a:rPr lang="fr-FR" smtClean="0"/>
              <a:t>28/07/2022</a:t>
            </a:fld>
            <a:endParaRPr lang="fr-FR"/>
          </a:p>
        </p:txBody>
      </p:sp>
      <p:sp>
        <p:nvSpPr>
          <p:cNvPr id="6" name="Espace réservé du pied de page 5">
            <a:extLst>
              <a:ext uri="{FF2B5EF4-FFF2-40B4-BE49-F238E27FC236}">
                <a16:creationId xmlns:a16="http://schemas.microsoft.com/office/drawing/2014/main" id="{46624D60-ECA6-4834-9697-2129993B201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4C173A6-4FFF-4D7D-BC47-C47294B2C498}"/>
              </a:ext>
            </a:extLst>
          </p:cNvPr>
          <p:cNvSpPr>
            <a:spLocks noGrp="1"/>
          </p:cNvSpPr>
          <p:nvPr>
            <p:ph type="sldNum" sz="quarter" idx="12"/>
          </p:nvPr>
        </p:nvSpPr>
        <p:spPr/>
        <p:txBody>
          <a:bodyPr/>
          <a:lstStyle/>
          <a:p>
            <a:fld id="{282D2E9B-3AA4-42E8-8755-54909C808AE1}" type="slidenum">
              <a:rPr lang="fr-FR" smtClean="0"/>
              <a:t>‹N°›</a:t>
            </a:fld>
            <a:endParaRPr lang="fr-FR"/>
          </a:p>
        </p:txBody>
      </p:sp>
    </p:spTree>
    <p:extLst>
      <p:ext uri="{BB962C8B-B14F-4D97-AF65-F5344CB8AC3E}">
        <p14:creationId xmlns:p14="http://schemas.microsoft.com/office/powerpoint/2010/main" val="294510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en-US" altLang="en-US"/>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925B046F-6828-422D-AE10-48BE6BD1FDD4}" type="slidenum">
              <a:rPr lang="en-US" altLang="en-US"/>
              <a:pPr>
                <a:defRPr/>
              </a:pPr>
              <a:t>‹N°›</a:t>
            </a:fld>
            <a:endParaRPr lang="en-US" altLang="en-US"/>
          </a:p>
        </p:txBody>
      </p:sp>
    </p:spTree>
  </p:cSld>
  <p:clrMapOvr>
    <a:masterClrMapping/>
  </p:clrMapOvr>
  <p:transition spd="med" advClick="0" advTm="8000">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A98340-93CC-47C7-87AC-B40794B94213}"/>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5F7E2D24-EE6F-4F72-8376-836C93BDC77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D086BDC7-93BB-45C6-97A0-A0651512465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076F5B6-1F63-4225-9AD6-0FAF2B6508C6}"/>
              </a:ext>
            </a:extLst>
          </p:cNvPr>
          <p:cNvSpPr>
            <a:spLocks noGrp="1"/>
          </p:cNvSpPr>
          <p:nvPr>
            <p:ph type="dt" sz="half" idx="10"/>
          </p:nvPr>
        </p:nvSpPr>
        <p:spPr/>
        <p:txBody>
          <a:bodyPr/>
          <a:lstStyle/>
          <a:p>
            <a:fld id="{6A55D348-76ED-4FA4-A97E-1866B681F24F}" type="datetimeFigureOut">
              <a:rPr lang="fr-FR" smtClean="0"/>
              <a:t>28/07/2022</a:t>
            </a:fld>
            <a:endParaRPr lang="fr-FR"/>
          </a:p>
        </p:txBody>
      </p:sp>
      <p:sp>
        <p:nvSpPr>
          <p:cNvPr id="6" name="Espace réservé du pied de page 5">
            <a:extLst>
              <a:ext uri="{FF2B5EF4-FFF2-40B4-BE49-F238E27FC236}">
                <a16:creationId xmlns:a16="http://schemas.microsoft.com/office/drawing/2014/main" id="{BEC86756-AAA2-45FD-AB7E-FE981BDB922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2F295F7-9F1A-4174-925C-7206103096BD}"/>
              </a:ext>
            </a:extLst>
          </p:cNvPr>
          <p:cNvSpPr>
            <a:spLocks noGrp="1"/>
          </p:cNvSpPr>
          <p:nvPr>
            <p:ph type="sldNum" sz="quarter" idx="12"/>
          </p:nvPr>
        </p:nvSpPr>
        <p:spPr/>
        <p:txBody>
          <a:bodyPr/>
          <a:lstStyle/>
          <a:p>
            <a:fld id="{282D2E9B-3AA4-42E8-8755-54909C808AE1}" type="slidenum">
              <a:rPr lang="fr-FR" smtClean="0"/>
              <a:t>‹N°›</a:t>
            </a:fld>
            <a:endParaRPr lang="fr-FR"/>
          </a:p>
        </p:txBody>
      </p:sp>
    </p:spTree>
    <p:extLst>
      <p:ext uri="{BB962C8B-B14F-4D97-AF65-F5344CB8AC3E}">
        <p14:creationId xmlns:p14="http://schemas.microsoft.com/office/powerpoint/2010/main" val="3097164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1B47CE-69B5-4FF2-90D4-6248A11F1D1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A9224ED-E6BA-4856-A4F5-769BD798349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597EBCD-6AEF-424E-9639-CC4D93BF42BC}"/>
              </a:ext>
            </a:extLst>
          </p:cNvPr>
          <p:cNvSpPr>
            <a:spLocks noGrp="1"/>
          </p:cNvSpPr>
          <p:nvPr>
            <p:ph type="dt" sz="half" idx="10"/>
          </p:nvPr>
        </p:nvSpPr>
        <p:spPr/>
        <p:txBody>
          <a:bodyPr/>
          <a:lstStyle/>
          <a:p>
            <a:fld id="{6A55D348-76ED-4FA4-A97E-1866B681F24F}" type="datetimeFigureOut">
              <a:rPr lang="fr-FR" smtClean="0"/>
              <a:t>28/07/2022</a:t>
            </a:fld>
            <a:endParaRPr lang="fr-FR"/>
          </a:p>
        </p:txBody>
      </p:sp>
      <p:sp>
        <p:nvSpPr>
          <p:cNvPr id="5" name="Espace réservé du pied de page 4">
            <a:extLst>
              <a:ext uri="{FF2B5EF4-FFF2-40B4-BE49-F238E27FC236}">
                <a16:creationId xmlns:a16="http://schemas.microsoft.com/office/drawing/2014/main" id="{0C3C1ADA-9208-4F5C-BCFD-6DB1CDF740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140889-C47C-49BA-820B-3523229ACBF9}"/>
              </a:ext>
            </a:extLst>
          </p:cNvPr>
          <p:cNvSpPr>
            <a:spLocks noGrp="1"/>
          </p:cNvSpPr>
          <p:nvPr>
            <p:ph type="sldNum" sz="quarter" idx="12"/>
          </p:nvPr>
        </p:nvSpPr>
        <p:spPr/>
        <p:txBody>
          <a:bodyPr/>
          <a:lstStyle/>
          <a:p>
            <a:fld id="{282D2E9B-3AA4-42E8-8755-54909C808AE1}" type="slidenum">
              <a:rPr lang="fr-FR" smtClean="0"/>
              <a:t>‹N°›</a:t>
            </a:fld>
            <a:endParaRPr lang="fr-FR"/>
          </a:p>
        </p:txBody>
      </p:sp>
    </p:spTree>
    <p:extLst>
      <p:ext uri="{BB962C8B-B14F-4D97-AF65-F5344CB8AC3E}">
        <p14:creationId xmlns:p14="http://schemas.microsoft.com/office/powerpoint/2010/main" val="2078611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F081FA2-9E90-4C59-9E69-B8D63C534E02}"/>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994EF94-CF0B-4A90-A7D5-643B3F4FC915}"/>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A9E26CC-FE08-4457-B213-8A4B4B1881B7}"/>
              </a:ext>
            </a:extLst>
          </p:cNvPr>
          <p:cNvSpPr>
            <a:spLocks noGrp="1"/>
          </p:cNvSpPr>
          <p:nvPr>
            <p:ph type="dt" sz="half" idx="10"/>
          </p:nvPr>
        </p:nvSpPr>
        <p:spPr/>
        <p:txBody>
          <a:bodyPr/>
          <a:lstStyle/>
          <a:p>
            <a:fld id="{6A55D348-76ED-4FA4-A97E-1866B681F24F}" type="datetimeFigureOut">
              <a:rPr lang="fr-FR" smtClean="0"/>
              <a:t>28/07/2022</a:t>
            </a:fld>
            <a:endParaRPr lang="fr-FR"/>
          </a:p>
        </p:txBody>
      </p:sp>
      <p:sp>
        <p:nvSpPr>
          <p:cNvPr id="5" name="Espace réservé du pied de page 4">
            <a:extLst>
              <a:ext uri="{FF2B5EF4-FFF2-40B4-BE49-F238E27FC236}">
                <a16:creationId xmlns:a16="http://schemas.microsoft.com/office/drawing/2014/main" id="{2C045EEB-7101-4A96-A840-8539BAE9A1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1D12996-AFC5-4A8F-9599-C6996AC377FD}"/>
              </a:ext>
            </a:extLst>
          </p:cNvPr>
          <p:cNvSpPr>
            <a:spLocks noGrp="1"/>
          </p:cNvSpPr>
          <p:nvPr>
            <p:ph type="sldNum" sz="quarter" idx="12"/>
          </p:nvPr>
        </p:nvSpPr>
        <p:spPr/>
        <p:txBody>
          <a:bodyPr/>
          <a:lstStyle/>
          <a:p>
            <a:fld id="{282D2E9B-3AA4-42E8-8755-54909C808AE1}" type="slidenum">
              <a:rPr lang="fr-FR" smtClean="0"/>
              <a:t>‹N°›</a:t>
            </a:fld>
            <a:endParaRPr lang="fr-FR"/>
          </a:p>
        </p:txBody>
      </p:sp>
    </p:spTree>
    <p:extLst>
      <p:ext uri="{BB962C8B-B14F-4D97-AF65-F5344CB8AC3E}">
        <p14:creationId xmlns:p14="http://schemas.microsoft.com/office/powerpoint/2010/main" val="262666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en-US" altLang="en-US"/>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375029F3-E72E-454E-99B8-9E8F1F2E1EAA}" type="slidenum">
              <a:rPr lang="en-US" altLang="en-US"/>
              <a:pPr>
                <a:defRPr/>
              </a:pPr>
              <a:t>‹N°›</a:t>
            </a:fld>
            <a:endParaRPr lang="en-US" altLang="en-US"/>
          </a:p>
        </p:txBody>
      </p:sp>
    </p:spTree>
  </p:cSld>
  <p:clrMapOvr>
    <a:masterClrMapping/>
  </p:clrMapOvr>
  <p:transition spd="med" advClick="0" advTm="8000">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endParaRPr lang="en-US" altLang="en-US"/>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6448117F-907B-410F-B1E3-6B51F06F75B2}" type="slidenum">
              <a:rPr lang="en-US" altLang="en-US"/>
              <a:pPr>
                <a:defRPr/>
              </a:pPr>
              <a:t>‹N°›</a:t>
            </a:fld>
            <a:endParaRPr lang="en-US" altLang="en-US"/>
          </a:p>
        </p:txBody>
      </p:sp>
    </p:spTree>
  </p:cSld>
  <p:clrMapOvr>
    <a:masterClrMapping/>
  </p:clrMapOvr>
  <p:transition spd="med" advClick="0" advTm="800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endParaRPr lang="en-US" altLang="en-US"/>
          </a:p>
        </p:txBody>
      </p:sp>
      <p:sp>
        <p:nvSpPr>
          <p:cNvPr id="8"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9" name="Espace réservé du numéro de diapositive 5"/>
          <p:cNvSpPr>
            <a:spLocks noGrp="1"/>
          </p:cNvSpPr>
          <p:nvPr>
            <p:ph type="sldNum" sz="quarter" idx="12"/>
          </p:nvPr>
        </p:nvSpPr>
        <p:spPr/>
        <p:txBody>
          <a:bodyPr/>
          <a:lstStyle>
            <a:lvl1pPr>
              <a:defRPr/>
            </a:lvl1pPr>
          </a:lstStyle>
          <a:p>
            <a:pPr>
              <a:defRPr/>
            </a:pPr>
            <a:fld id="{29863E3F-881E-4A88-A896-2A9FECAF4B93}" type="slidenum">
              <a:rPr lang="en-US" altLang="en-US"/>
              <a:pPr>
                <a:defRPr/>
              </a:pPr>
              <a:t>‹N°›</a:t>
            </a:fld>
            <a:endParaRPr lang="en-US" altLang="en-US"/>
          </a:p>
        </p:txBody>
      </p:sp>
    </p:spTree>
  </p:cSld>
  <p:clrMapOvr>
    <a:masterClrMapping/>
  </p:clrMapOvr>
  <p:transition spd="med" advClick="0" advTm="8000">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endParaRPr lang="en-US" altLang="en-US"/>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CB779BC9-6C3D-4FEC-AE30-5DE73AFAF654}" type="slidenum">
              <a:rPr lang="en-US" altLang="en-US"/>
              <a:pPr>
                <a:defRPr/>
              </a:pPr>
              <a:t>‹N°›</a:t>
            </a:fld>
            <a:endParaRPr lang="en-US" altLang="en-US"/>
          </a:p>
        </p:txBody>
      </p:sp>
    </p:spTree>
  </p:cSld>
  <p:clrMapOvr>
    <a:masterClrMapping/>
  </p:clrMapOvr>
  <p:transition spd="med" advClick="0" advTm="800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en-US" altLang="en-US"/>
          </a:p>
        </p:txBody>
      </p:sp>
      <p:sp>
        <p:nvSpPr>
          <p:cNvPr id="3"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4" name="Espace réservé du numéro de diapositive 5"/>
          <p:cNvSpPr>
            <a:spLocks noGrp="1"/>
          </p:cNvSpPr>
          <p:nvPr>
            <p:ph type="sldNum" sz="quarter" idx="12"/>
          </p:nvPr>
        </p:nvSpPr>
        <p:spPr/>
        <p:txBody>
          <a:bodyPr/>
          <a:lstStyle>
            <a:lvl1pPr>
              <a:defRPr/>
            </a:lvl1pPr>
          </a:lstStyle>
          <a:p>
            <a:pPr>
              <a:defRPr/>
            </a:pPr>
            <a:fld id="{12D5C6FC-73DF-496B-81A6-F4FB8F4AAD88}" type="slidenum">
              <a:rPr lang="en-US" altLang="en-US"/>
              <a:pPr>
                <a:defRPr/>
              </a:pPr>
              <a:t>‹N°›</a:t>
            </a:fld>
            <a:endParaRPr lang="en-US" altLang="en-US"/>
          </a:p>
        </p:txBody>
      </p:sp>
    </p:spTree>
  </p:cSld>
  <p:clrMapOvr>
    <a:masterClrMapping/>
  </p:clrMapOvr>
  <p:transition spd="med" advClick="0" advTm="8000">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en-US" altLang="en-US"/>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620D8DC2-6126-4423-9A9E-E05F899E671D}" type="slidenum">
              <a:rPr lang="en-US" altLang="en-US"/>
              <a:pPr>
                <a:defRPr/>
              </a:pPr>
              <a:t>‹N°›</a:t>
            </a:fld>
            <a:endParaRPr lang="en-US" altLang="en-US"/>
          </a:p>
        </p:txBody>
      </p:sp>
    </p:spTree>
  </p:cSld>
  <p:clrMapOvr>
    <a:masterClrMapping/>
  </p:clrMapOvr>
  <p:transition spd="med" advClick="0" advTm="8000">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en-US" altLang="en-US"/>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D0418644-B740-427A-A886-C13BA4CE1723}" type="slidenum">
              <a:rPr lang="en-US" altLang="en-US"/>
              <a:pPr>
                <a:defRPr/>
              </a:pPr>
              <a:t>‹N°›</a:t>
            </a:fld>
            <a:endParaRPr lang="en-US" altLang="en-US"/>
          </a:p>
        </p:txBody>
      </p:sp>
    </p:spTree>
  </p:cSld>
  <p:clrMapOvr>
    <a:masterClrMapping/>
  </p:clrMapOvr>
  <p:transition spd="med" advClick="0" advTm="8000">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AC0CC"/>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pPr>
              <a:defRPr/>
            </a:pPr>
            <a:endParaRPr lang="en-US" alt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defRPr>
            </a:lvl1pPr>
          </a:lstStyle>
          <a:p>
            <a:pPr>
              <a:defRPr/>
            </a:pPr>
            <a:endParaRPr lang="en-US" alt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pPr>
              <a:defRPr/>
            </a:pPr>
            <a:fld id="{BDBE7538-8D5B-4110-A60E-F97D545C1668}" type="slidenum">
              <a:rPr lang="en-US" altLang="en-US"/>
              <a:pPr>
                <a:defRPr/>
              </a:pPr>
              <a:t>‹N°›</a:t>
            </a:fld>
            <a:endParaRPr lang="en-US" altLang="en-US"/>
          </a:p>
        </p:txBody>
      </p:sp>
    </p:spTree>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spd="med" advClick="0" advTm="8000">
    <p:wipe dir="d"/>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007AAB7-8AB6-4DAD-9E5E-408E5D2BA0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5D11F76-4183-4E65-85EA-4D68B72BD91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FECDE3-CB33-4D21-98DC-EE607173097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A55D348-76ED-4FA4-A97E-1866B681F24F}" type="datetimeFigureOut">
              <a:rPr lang="fr-FR" smtClean="0"/>
              <a:t>28/07/2022</a:t>
            </a:fld>
            <a:endParaRPr lang="fr-FR"/>
          </a:p>
        </p:txBody>
      </p:sp>
      <p:sp>
        <p:nvSpPr>
          <p:cNvPr id="5" name="Espace réservé du pied de page 4">
            <a:extLst>
              <a:ext uri="{FF2B5EF4-FFF2-40B4-BE49-F238E27FC236}">
                <a16:creationId xmlns:a16="http://schemas.microsoft.com/office/drawing/2014/main" id="{7A9E7866-4AA3-475C-ABF0-36C4BD1F879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8504FCD-6C71-4BAC-A5A6-B1B504AC519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82D2E9B-3AA4-42E8-8755-54909C808AE1}" type="slidenum">
              <a:rPr lang="fr-FR" smtClean="0"/>
              <a:t>‹N°›</a:t>
            </a:fld>
            <a:endParaRPr lang="fr-FR"/>
          </a:p>
        </p:txBody>
      </p:sp>
    </p:spTree>
    <p:extLst>
      <p:ext uri="{BB962C8B-B14F-4D97-AF65-F5344CB8AC3E}">
        <p14:creationId xmlns:p14="http://schemas.microsoft.com/office/powerpoint/2010/main" val="410971121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audio" Target="file:///C:\Users\CD\Desktop\01%20Amis,%20chantons%20notre%20joie2.wav" TargetMode="Externa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33.gif"/><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5.gif"/></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mailto:international@foietlumiere.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75" name="AutoShape 2"/>
          <p:cNvSpPr>
            <a:spLocks noGrp="1" noChangeArrowheads="1"/>
          </p:cNvSpPr>
          <p:nvPr>
            <p:ph type="ctrTitle"/>
          </p:nvPr>
        </p:nvSpPr>
        <p:spPr>
          <a:xfrm>
            <a:off x="-401894" y="5747894"/>
            <a:ext cx="9947787" cy="906304"/>
          </a:xfrm>
          <a:prstGeom prst="doubleWave">
            <a:avLst>
              <a:gd name="adj1" fmla="val 6500"/>
              <a:gd name="adj2" fmla="val -532"/>
            </a:avLst>
          </a:prstGeom>
          <a:ln w="12700">
            <a:headEnd type="none" w="med" len="med"/>
            <a:tailEnd type="none" w="med" len="med"/>
          </a:ln>
        </p:spPr>
        <p:txBody>
          <a:bodyPr wrap="square">
            <a:spAutoFit/>
          </a:bodyPr>
          <a:lstStyle/>
          <a:p>
            <a:pPr eaLnBrk="1" hangingPunct="1">
              <a:defRPr/>
            </a:pPr>
            <a:r>
              <a:rPr lang="en-GB" sz="3800" dirty="0">
                <a:solidFill>
                  <a:srgbClr val="5AC0CC"/>
                </a:solidFill>
                <a:effectLst>
                  <a:outerShdw blurRad="38100" dist="38100" dir="2700000" algn="tl">
                    <a:srgbClr val="000000"/>
                  </a:outerShdw>
                </a:effectLst>
                <a:latin typeface="KG Second Chances Solid" panose="02000000000000000000" pitchFamily="2" charset="0"/>
                <a:cs typeface="Andalus" pitchFamily="2" charset="-78"/>
              </a:rPr>
              <a:t>Each person is loved by God !</a:t>
            </a:r>
            <a:endParaRPr lang="en-US" sz="3800" dirty="0">
              <a:solidFill>
                <a:srgbClr val="5AC0CC"/>
              </a:solidFill>
              <a:effectLst>
                <a:outerShdw blurRad="38100" dist="38100" dir="2700000" algn="tl">
                  <a:srgbClr val="000000"/>
                </a:outerShdw>
              </a:effectLst>
              <a:latin typeface="KG Second Chances Solid" panose="02000000000000000000" pitchFamily="2" charset="0"/>
              <a:cs typeface="Andalus" pitchFamily="2" charset="-78"/>
            </a:endParaRPr>
          </a:p>
        </p:txBody>
      </p:sp>
      <p:pic>
        <p:nvPicPr>
          <p:cNvPr id="5" name="Image 4">
            <a:extLst>
              <a:ext uri="{FF2B5EF4-FFF2-40B4-BE49-F238E27FC236}">
                <a16:creationId xmlns:a16="http://schemas.microsoft.com/office/drawing/2014/main" id="{7029317A-02F2-3E62-745E-8DFA24720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685800"/>
            <a:ext cx="7543800" cy="4717593"/>
          </a:xfrm>
          <a:prstGeom prst="rect">
            <a:avLst/>
          </a:prstGeom>
        </p:spPr>
      </p:pic>
    </p:spTree>
  </p:cSld>
  <p:clrMapOvr>
    <a:masterClrMapping/>
  </p:clrMapOvr>
  <p:transition spd="med" advClick="0" advTm="4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left)">
                                      <p:cBhvr>
                                        <p:cTn id="7"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5">
            <a:extLst>
              <a:ext uri="{FF2B5EF4-FFF2-40B4-BE49-F238E27FC236}">
                <a16:creationId xmlns:a16="http://schemas.microsoft.com/office/drawing/2014/main" id="{EE83553B-634E-D1E5-F961-D9CB9CC77C8F}"/>
              </a:ext>
            </a:extLst>
          </p:cNvPr>
          <p:cNvSpPr txBox="1">
            <a:spLocks noChangeArrowheads="1"/>
          </p:cNvSpPr>
          <p:nvPr/>
        </p:nvSpPr>
        <p:spPr bwMode="auto">
          <a:xfrm>
            <a:off x="-304800" y="2286000"/>
            <a:ext cx="9753600" cy="1785104"/>
          </a:xfrm>
          <a:prstGeom prst="rect">
            <a:avLst/>
          </a:prstGeom>
          <a:noFill/>
          <a:ln w="9525">
            <a:noFill/>
            <a:miter lim="800000"/>
            <a:headEnd/>
            <a:tailEnd/>
          </a:ln>
          <a:effectLst/>
        </p:spPr>
        <p:txBody>
          <a:bodyPr wrap="square">
            <a:spAutoFit/>
          </a:bodyPr>
          <a:lstStyle/>
          <a:p>
            <a:pPr algn="ctr">
              <a:spcBef>
                <a:spcPct val="50000"/>
              </a:spcBef>
            </a:pPr>
            <a:r>
              <a:rPr lang="fr-FR" sz="6000" dirty="0">
                <a:effectLst>
                  <a:outerShdw blurRad="38100" dist="38100" dir="2700000" algn="tl">
                    <a:srgbClr val="000000">
                      <a:alpha val="43137"/>
                    </a:srgbClr>
                  </a:outerShdw>
                </a:effectLst>
                <a:latin typeface="KG Second Chances Solid" panose="02000000000000000000" pitchFamily="2" charset="0"/>
              </a:rPr>
              <a:t>Faith and Light</a:t>
            </a:r>
            <a:br>
              <a:rPr lang="fr-FR" sz="6000" dirty="0">
                <a:effectLst>
                  <a:outerShdw blurRad="38100" dist="38100" dir="2700000" algn="tl">
                    <a:srgbClr val="000000">
                      <a:alpha val="43137"/>
                    </a:srgbClr>
                  </a:outerShdw>
                </a:effectLst>
                <a:latin typeface="KG Second Chances Solid" panose="02000000000000000000" pitchFamily="2" charset="0"/>
              </a:rPr>
            </a:br>
            <a:r>
              <a:rPr lang="fr-FR" sz="5000" dirty="0">
                <a:effectLst>
                  <a:outerShdw blurRad="38100" dist="38100" dir="2700000" algn="tl">
                    <a:srgbClr val="000000">
                      <a:alpha val="43137"/>
                    </a:srgbClr>
                  </a:outerShdw>
                </a:effectLst>
                <a:latin typeface="KG Second Chances Solid" panose="02000000000000000000" pitchFamily="2" charset="0"/>
              </a:rPr>
              <a:t>A </a:t>
            </a:r>
            <a:r>
              <a:rPr lang="fr-FR" sz="5000" dirty="0" err="1">
                <a:effectLst>
                  <a:outerShdw blurRad="38100" dist="38100" dir="2700000" algn="tl">
                    <a:srgbClr val="000000">
                      <a:alpha val="43137"/>
                    </a:srgbClr>
                  </a:outerShdw>
                </a:effectLst>
                <a:latin typeface="KG Second Chances Solid" panose="02000000000000000000" pitchFamily="2" charset="0"/>
              </a:rPr>
              <a:t>treasure</a:t>
            </a:r>
            <a:r>
              <a:rPr lang="fr-FR" sz="5000" dirty="0">
                <a:effectLst>
                  <a:outerShdw blurRad="38100" dist="38100" dir="2700000" algn="tl">
                    <a:srgbClr val="000000">
                      <a:alpha val="43137"/>
                    </a:srgbClr>
                  </a:outerShdw>
                </a:effectLst>
                <a:latin typeface="KG Second Chances Solid" panose="02000000000000000000" pitchFamily="2" charset="0"/>
              </a:rPr>
              <a:t> to </a:t>
            </a:r>
            <a:r>
              <a:rPr lang="fr-FR" sz="5000" dirty="0" err="1">
                <a:effectLst>
                  <a:outerShdw blurRad="38100" dist="38100" dir="2700000" algn="tl">
                    <a:srgbClr val="000000">
                      <a:alpha val="43137"/>
                    </a:srgbClr>
                  </a:outerShdw>
                </a:effectLst>
                <a:latin typeface="KG Second Chances Solid" panose="02000000000000000000" pitchFamily="2" charset="0"/>
              </a:rPr>
              <a:t>share</a:t>
            </a:r>
            <a:r>
              <a:rPr lang="fr-FR" sz="5000" dirty="0">
                <a:effectLst>
                  <a:outerShdw blurRad="38100" dist="38100" dir="2700000" algn="tl">
                    <a:srgbClr val="000000">
                      <a:alpha val="43137"/>
                    </a:srgbClr>
                  </a:outerShdw>
                </a:effectLst>
                <a:latin typeface="KG Second Chances Solid" panose="02000000000000000000" pitchFamily="2" charset="0"/>
              </a:rPr>
              <a:t>…</a:t>
            </a:r>
            <a:endParaRPr lang="en-US" sz="5000" dirty="0">
              <a:effectLst>
                <a:outerShdw blurRad="38100" dist="38100" dir="2700000" algn="tl">
                  <a:srgbClr val="000000">
                    <a:alpha val="43137"/>
                  </a:srgbClr>
                </a:outerShdw>
              </a:effectLst>
              <a:latin typeface="KG Second Chances Solid" panose="02000000000000000000" pitchFamily="2" charset="0"/>
            </a:endParaRPr>
          </a:p>
        </p:txBody>
      </p:sp>
    </p:spTree>
    <p:extLst>
      <p:ext uri="{BB962C8B-B14F-4D97-AF65-F5344CB8AC3E}">
        <p14:creationId xmlns:p14="http://schemas.microsoft.com/office/powerpoint/2010/main" val="664749314"/>
      </p:ext>
    </p:extLst>
  </p:cSld>
  <p:clrMapOvr>
    <a:masterClrMapping/>
  </p:clrMapOvr>
  <p:transition spd="med" advClick="0" advTm="4000">
    <p:wipe dir="d"/>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313752" y="2023975"/>
            <a:ext cx="6019800" cy="1461939"/>
          </a:xfrm>
          <a:prstGeom prst="rect">
            <a:avLst/>
          </a:prstGeom>
          <a:noFill/>
          <a:ln w="9525">
            <a:noFill/>
            <a:miter lim="800000"/>
            <a:headEnd/>
            <a:tailEnd/>
          </a:ln>
        </p:spPr>
        <p:txBody>
          <a:bodyPr>
            <a:spAutoFit/>
          </a:bodyPr>
          <a:lstStyle/>
          <a:p>
            <a:endParaRPr lang="fr-FR" sz="3200" b="1" dirty="0">
              <a:latin typeface="Tempus Sans ITC" pitchFamily="82" charset="0"/>
            </a:endParaRPr>
          </a:p>
          <a:p>
            <a:pPr>
              <a:buFontTx/>
              <a:buChar char="•"/>
            </a:pPr>
            <a:r>
              <a:rPr lang="fr-FR" sz="2500" dirty="0">
                <a:effectLst>
                  <a:outerShdw blurRad="38100" dist="38100" dir="2700000" algn="tl">
                    <a:srgbClr val="000000">
                      <a:alpha val="43137"/>
                    </a:srgbClr>
                  </a:outerShdw>
                </a:effectLst>
                <a:latin typeface="KG Second Chances Solid" panose="02000000000000000000" pitchFamily="2" charset="0"/>
              </a:rPr>
              <a:t> The </a:t>
            </a:r>
            <a:r>
              <a:rPr lang="fr-FR" sz="2500" dirty="0" err="1">
                <a:effectLst>
                  <a:outerShdw blurRad="38100" dist="38100" dir="2700000" algn="tl">
                    <a:srgbClr val="000000">
                      <a:alpha val="43137"/>
                    </a:srgbClr>
                  </a:outerShdw>
                </a:effectLst>
                <a:latin typeface="KG Second Chances Solid" panose="02000000000000000000" pitchFamily="2" charset="0"/>
              </a:rPr>
              <a:t>joy</a:t>
            </a:r>
            <a:r>
              <a:rPr lang="fr-FR" sz="2500" dirty="0">
                <a:effectLst>
                  <a:outerShdw blurRad="38100" dist="38100" dir="2700000" algn="tl">
                    <a:srgbClr val="000000">
                      <a:alpha val="43137"/>
                    </a:srgbClr>
                  </a:outerShdw>
                </a:effectLst>
                <a:latin typeface="KG Second Chances Solid" panose="02000000000000000000" pitchFamily="2" charset="0"/>
              </a:rPr>
              <a:t> of </a:t>
            </a:r>
            <a:r>
              <a:rPr lang="fr-FR" sz="2500" dirty="0" err="1">
                <a:effectLst>
                  <a:outerShdw blurRad="38100" dist="38100" dir="2700000" algn="tl">
                    <a:srgbClr val="000000">
                      <a:alpha val="43137"/>
                    </a:srgbClr>
                  </a:outerShdw>
                </a:effectLst>
                <a:latin typeface="KG Second Chances Solid" panose="02000000000000000000" pitchFamily="2" charset="0"/>
              </a:rPr>
              <a:t>friendship</a:t>
            </a:r>
            <a:endParaRPr lang="fr-FR" sz="2500" dirty="0">
              <a:effectLst>
                <a:outerShdw blurRad="38100" dist="38100" dir="2700000" algn="tl">
                  <a:srgbClr val="000000">
                    <a:alpha val="43137"/>
                  </a:srgbClr>
                </a:outerShdw>
              </a:effectLst>
              <a:latin typeface="KG Second Chances Solid" panose="02000000000000000000" pitchFamily="2" charset="0"/>
            </a:endParaRPr>
          </a:p>
          <a:p>
            <a:endParaRPr lang="fr-FR" sz="3200" b="1" dirty="0">
              <a:solidFill>
                <a:srgbClr val="FFFF00"/>
              </a:solidFill>
              <a:latin typeface="Tempus Sans ITC" pitchFamily="82" charset="0"/>
            </a:endParaRPr>
          </a:p>
        </p:txBody>
      </p:sp>
      <p:sp>
        <p:nvSpPr>
          <p:cNvPr id="10245" name="Title 5"/>
          <p:cNvSpPr>
            <a:spLocks noGrp="1"/>
          </p:cNvSpPr>
          <p:nvPr>
            <p:ph type="title"/>
          </p:nvPr>
        </p:nvSpPr>
        <p:spPr>
          <a:xfrm>
            <a:off x="381000" y="76200"/>
            <a:ext cx="8610600" cy="762000"/>
          </a:xfrm>
        </p:spPr>
        <p:txBody>
          <a:bodyPr/>
          <a:lstStyle/>
          <a:p>
            <a:pPr algn="l" eaLnBrk="1" hangingPunct="1"/>
            <a:r>
              <a:rPr lang="fr-FR" sz="3500" dirty="0">
                <a:solidFill>
                  <a:srgbClr val="FFFF00"/>
                </a:solidFill>
                <a:latin typeface="KG Second Chances Solid" panose="02000000000000000000" pitchFamily="2" charset="0"/>
              </a:rPr>
              <a:t>To the </a:t>
            </a:r>
            <a:r>
              <a:rPr lang="fr-FR" sz="3500" dirty="0" err="1">
                <a:solidFill>
                  <a:srgbClr val="FFFF00"/>
                </a:solidFill>
                <a:latin typeface="KG Second Chances Solid" panose="02000000000000000000" pitchFamily="2" charset="0"/>
              </a:rPr>
              <a:t>person</a:t>
            </a:r>
            <a:r>
              <a:rPr lang="fr-FR" sz="3500" dirty="0">
                <a:solidFill>
                  <a:srgbClr val="FFFF00"/>
                </a:solidFill>
                <a:latin typeface="KG Second Chances Solid" panose="02000000000000000000" pitchFamily="2" charset="0"/>
              </a:rPr>
              <a:t> </a:t>
            </a:r>
            <a:r>
              <a:rPr lang="fr-FR" sz="3500" dirty="0" err="1">
                <a:solidFill>
                  <a:srgbClr val="FFFF00"/>
                </a:solidFill>
                <a:latin typeface="KG Second Chances Solid" panose="02000000000000000000" pitchFamily="2" charset="0"/>
              </a:rPr>
              <a:t>with</a:t>
            </a:r>
            <a:r>
              <a:rPr lang="fr-FR" sz="3500" dirty="0">
                <a:solidFill>
                  <a:srgbClr val="FFFF00"/>
                </a:solidFill>
                <a:latin typeface="KG Second Chances Solid" panose="02000000000000000000" pitchFamily="2" charset="0"/>
              </a:rPr>
              <a:t> </a:t>
            </a:r>
            <a:r>
              <a:rPr lang="fr-FR" sz="3500" dirty="0" err="1">
                <a:solidFill>
                  <a:srgbClr val="FFFF00"/>
                </a:solidFill>
                <a:latin typeface="KG Second Chances Solid" panose="02000000000000000000" pitchFamily="2" charset="0"/>
              </a:rPr>
              <a:t>disabilities</a:t>
            </a:r>
            <a:endParaRPr lang="fr-FR" sz="3500" dirty="0">
              <a:solidFill>
                <a:srgbClr val="FFFF00"/>
              </a:solidFill>
              <a:latin typeface="KG Second Chances Solid" panose="02000000000000000000" pitchFamily="2" charset="0"/>
            </a:endParaRPr>
          </a:p>
        </p:txBody>
      </p:sp>
      <p:sp>
        <p:nvSpPr>
          <p:cNvPr id="8207" name="Text Box 15"/>
          <p:cNvSpPr txBox="1">
            <a:spLocks noChangeArrowheads="1"/>
          </p:cNvSpPr>
          <p:nvPr/>
        </p:nvSpPr>
        <p:spPr bwMode="auto">
          <a:xfrm>
            <a:off x="553958" y="1009318"/>
            <a:ext cx="3865641" cy="477054"/>
          </a:xfrm>
          <a:prstGeom prst="rect">
            <a:avLst/>
          </a:prstGeom>
          <a:noFill/>
          <a:ln w="9525">
            <a:noFill/>
            <a:miter lim="800000"/>
            <a:headEnd/>
            <a:tailEnd/>
          </a:ln>
          <a:effectLst/>
        </p:spPr>
        <p:txBody>
          <a:bodyPr wrap="square">
            <a:spAutoFit/>
          </a:bodyPr>
          <a:lstStyle/>
          <a:p>
            <a:pPr>
              <a:spcBef>
                <a:spcPct val="50000"/>
              </a:spcBef>
            </a:pPr>
            <a:r>
              <a:rPr lang="fr-FR" sz="2500" dirty="0">
                <a:solidFill>
                  <a:srgbClr val="FFFF00"/>
                </a:solidFill>
                <a:effectLst>
                  <a:outerShdw blurRad="38100" dist="38100" dir="2700000" algn="tl">
                    <a:srgbClr val="000000">
                      <a:alpha val="43137"/>
                    </a:srgbClr>
                  </a:outerShdw>
                </a:effectLst>
                <a:latin typeface="KG Second Chances Solid" panose="02000000000000000000" pitchFamily="2" charset="0"/>
              </a:rPr>
              <a:t>Faith and Light </a:t>
            </a:r>
            <a:r>
              <a:rPr lang="fr-FR" sz="2500" dirty="0" err="1">
                <a:solidFill>
                  <a:srgbClr val="FFFF00"/>
                </a:solidFill>
                <a:effectLst>
                  <a:outerShdw blurRad="38100" dist="38100" dir="2700000" algn="tl">
                    <a:srgbClr val="000000">
                      <a:alpha val="43137"/>
                    </a:srgbClr>
                  </a:outerShdw>
                </a:effectLst>
                <a:latin typeface="KG Second Chances Solid" panose="02000000000000000000" pitchFamily="2" charset="0"/>
              </a:rPr>
              <a:t>brings</a:t>
            </a:r>
            <a:endParaRPr lang="en-US" sz="2500" dirty="0">
              <a:solidFill>
                <a:srgbClr val="FFFF00"/>
              </a:solidFill>
              <a:effectLst>
                <a:outerShdw blurRad="38100" dist="38100" dir="2700000" algn="tl">
                  <a:srgbClr val="000000">
                    <a:alpha val="43137"/>
                  </a:srgbClr>
                </a:outerShdw>
              </a:effectLst>
              <a:latin typeface="KG Second Chances Solid" panose="02000000000000000000" pitchFamily="2" charset="0"/>
            </a:endParaRPr>
          </a:p>
        </p:txBody>
      </p:sp>
      <p:sp>
        <p:nvSpPr>
          <p:cNvPr id="8208" name="Text Box 16"/>
          <p:cNvSpPr txBox="1">
            <a:spLocks noChangeArrowheads="1"/>
          </p:cNvSpPr>
          <p:nvPr/>
        </p:nvSpPr>
        <p:spPr bwMode="auto">
          <a:xfrm>
            <a:off x="313752" y="1437672"/>
            <a:ext cx="6019800" cy="646331"/>
          </a:xfrm>
          <a:prstGeom prst="rect">
            <a:avLst/>
          </a:prstGeom>
          <a:noFill/>
          <a:ln w="9525">
            <a:noFill/>
            <a:miter lim="800000"/>
            <a:headEnd/>
            <a:tailEnd/>
          </a:ln>
          <a:effectLst/>
        </p:spPr>
        <p:txBody>
          <a:bodyPr>
            <a:spAutoFit/>
          </a:bodyPr>
          <a:lstStyle/>
          <a:p>
            <a:pPr>
              <a:buFontTx/>
              <a:buChar char="•"/>
            </a:pPr>
            <a:r>
              <a:rPr lang="fr-FR" sz="3600" dirty="0">
                <a:effectLst>
                  <a:outerShdw blurRad="38100" dist="38100" dir="2700000" algn="tl">
                    <a:srgbClr val="000000">
                      <a:alpha val="43137"/>
                    </a:srgbClr>
                  </a:outerShdw>
                </a:effectLst>
                <a:latin typeface="KG Second Chances Solid" panose="02000000000000000000" pitchFamily="2" charset="0"/>
              </a:rPr>
              <a:t> </a:t>
            </a:r>
            <a:r>
              <a:rPr lang="fr-FR" sz="2500" dirty="0">
                <a:effectLst>
                  <a:outerShdw blurRad="38100" dist="38100" dir="2700000" algn="tl">
                    <a:srgbClr val="000000">
                      <a:alpha val="43137"/>
                    </a:srgbClr>
                  </a:outerShdw>
                </a:effectLst>
                <a:latin typeface="KG Second Chances Solid" panose="02000000000000000000" pitchFamily="2" charset="0"/>
              </a:rPr>
              <a:t>Recognition</a:t>
            </a:r>
          </a:p>
        </p:txBody>
      </p:sp>
      <p:sp>
        <p:nvSpPr>
          <p:cNvPr id="8209" name="Text Box 17"/>
          <p:cNvSpPr txBox="1">
            <a:spLocks noChangeArrowheads="1"/>
          </p:cNvSpPr>
          <p:nvPr/>
        </p:nvSpPr>
        <p:spPr bwMode="auto">
          <a:xfrm>
            <a:off x="304800" y="2037546"/>
            <a:ext cx="8153400" cy="477054"/>
          </a:xfrm>
          <a:prstGeom prst="rect">
            <a:avLst/>
          </a:prstGeom>
          <a:noFill/>
          <a:ln w="9525">
            <a:noFill/>
            <a:miter lim="800000"/>
            <a:headEnd/>
            <a:tailEnd/>
          </a:ln>
          <a:effectLst/>
        </p:spPr>
        <p:txBody>
          <a:bodyPr wrap="square">
            <a:spAutoFit/>
          </a:bodyPr>
          <a:lstStyle/>
          <a:p>
            <a:pPr>
              <a:buFontTx/>
              <a:buChar char="•"/>
            </a:pPr>
            <a:r>
              <a:rPr lang="fr-FR" sz="2500" dirty="0">
                <a:effectLst>
                  <a:outerShdw blurRad="38100" dist="38100" dir="2700000" algn="tl">
                    <a:srgbClr val="000000">
                      <a:alpha val="43137"/>
                    </a:srgbClr>
                  </a:outerShdw>
                </a:effectLst>
                <a:latin typeface="KG Second Chances Solid" panose="02000000000000000000" pitchFamily="2" charset="0"/>
              </a:rPr>
              <a:t> Opportunity to </a:t>
            </a:r>
            <a:r>
              <a:rPr lang="fr-FR" sz="2500" dirty="0" err="1">
                <a:effectLst>
                  <a:outerShdw blurRad="38100" dist="38100" dir="2700000" algn="tl">
                    <a:srgbClr val="000000">
                      <a:alpha val="43137"/>
                    </a:srgbClr>
                  </a:outerShdw>
                </a:effectLst>
                <a:latin typeface="KG Second Chances Solid" panose="02000000000000000000" pitchFamily="2" charset="0"/>
              </a:rPr>
              <a:t>exercise</a:t>
            </a:r>
            <a:r>
              <a:rPr lang="fr-FR" sz="2500" dirty="0">
                <a:effectLst>
                  <a:outerShdw blurRad="38100" dist="38100" dir="2700000" algn="tl">
                    <a:srgbClr val="000000">
                      <a:alpha val="43137"/>
                    </a:srgbClr>
                  </a:outerShdw>
                </a:effectLst>
                <a:latin typeface="KG Second Chances Solid" panose="02000000000000000000" pitchFamily="2" charset="0"/>
              </a:rPr>
              <a:t> </a:t>
            </a:r>
            <a:r>
              <a:rPr lang="fr-FR" sz="2500" dirty="0" err="1">
                <a:effectLst>
                  <a:outerShdw blurRad="38100" dist="38100" dir="2700000" algn="tl">
                    <a:srgbClr val="000000">
                      <a:alpha val="43137"/>
                    </a:srgbClr>
                  </a:outerShdw>
                </a:effectLst>
                <a:latin typeface="KG Second Chances Solid" panose="02000000000000000000" pitchFamily="2" charset="0"/>
              </a:rPr>
              <a:t>one’s</a:t>
            </a:r>
            <a:r>
              <a:rPr lang="fr-FR" sz="2500" dirty="0">
                <a:effectLst>
                  <a:outerShdw blurRad="38100" dist="38100" dir="2700000" algn="tl">
                    <a:srgbClr val="000000">
                      <a:alpha val="43137"/>
                    </a:srgbClr>
                  </a:outerShdw>
                </a:effectLst>
                <a:latin typeface="KG Second Chances Solid" panose="02000000000000000000" pitchFamily="2" charset="0"/>
              </a:rPr>
              <a:t> talents</a:t>
            </a:r>
          </a:p>
        </p:txBody>
      </p:sp>
      <p:pic>
        <p:nvPicPr>
          <p:cNvPr id="13" name="Image 12" descr="Une image contenant personne, groupe, sport, posant&#10;&#10;Description générée automatiquement">
            <a:extLst>
              <a:ext uri="{FF2B5EF4-FFF2-40B4-BE49-F238E27FC236}">
                <a16:creationId xmlns:a16="http://schemas.microsoft.com/office/drawing/2014/main" id="{A5E00872-1383-503F-0365-4F5E1AEACA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33"/>
          <a:stretch/>
        </p:blipFill>
        <p:spPr>
          <a:xfrm>
            <a:off x="0" y="3065315"/>
            <a:ext cx="9144000" cy="5494311"/>
          </a:xfrm>
          <a:prstGeom prst="rect">
            <a:avLst/>
          </a:prstGeom>
        </p:spPr>
      </p:pic>
    </p:spTree>
  </p:cSld>
  <p:clrMapOvr>
    <a:masterClrMapping/>
  </p:clrMapOvr>
  <p:transition spd="slow" advClick="0" advTm="14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500"/>
                                        <p:tgtEl>
                                          <p:spTgt spid="10245"/>
                                        </p:tgtEl>
                                      </p:cBhvr>
                                    </p:animEffect>
                                  </p:childTnLst>
                                </p:cTn>
                              </p:par>
                            </p:childTnLst>
                          </p:cTn>
                        </p:par>
                        <p:par>
                          <p:cTn id="8" fill="hold">
                            <p:stCondLst>
                              <p:cond delay="500"/>
                            </p:stCondLst>
                            <p:childTnLst>
                              <p:par>
                                <p:cTn id="9" presetID="34" presetClass="entr" presetSubtype="0" fill="hold" grpId="1" nodeType="afterEffect">
                                  <p:stCondLst>
                                    <p:cond delay="0"/>
                                  </p:stCondLst>
                                  <p:childTnLst>
                                    <p:set>
                                      <p:cBhvr>
                                        <p:cTn id="10" dur="1" fill="hold">
                                          <p:stCondLst>
                                            <p:cond delay="0"/>
                                          </p:stCondLst>
                                        </p:cTn>
                                        <p:tgtEl>
                                          <p:spTgt spid="8207"/>
                                        </p:tgtEl>
                                        <p:attrNameLst>
                                          <p:attrName>style.visibility</p:attrName>
                                        </p:attrNameLst>
                                      </p:cBhvr>
                                      <p:to>
                                        <p:strVal val="visible"/>
                                      </p:to>
                                    </p:set>
                                    <p:anim from="(-#ppt_w/2)" to="(#ppt_x)" calcmode="lin" valueType="num">
                                      <p:cBhvr>
                                        <p:cTn id="11" dur="600" fill="hold">
                                          <p:stCondLst>
                                            <p:cond delay="0"/>
                                          </p:stCondLst>
                                        </p:cTn>
                                        <p:tgtEl>
                                          <p:spTgt spid="8207"/>
                                        </p:tgtEl>
                                        <p:attrNameLst>
                                          <p:attrName>ppt_x</p:attrName>
                                        </p:attrNameLst>
                                      </p:cBhvr>
                                    </p:anim>
                                    <p:anim from="0" to="-1.0" calcmode="lin" valueType="num">
                                      <p:cBhvr>
                                        <p:cTn id="12" dur="200" decel="50000" autoRev="1" fill="hold">
                                          <p:stCondLst>
                                            <p:cond delay="600"/>
                                          </p:stCondLst>
                                        </p:cTn>
                                        <p:tgtEl>
                                          <p:spTgt spid="8207"/>
                                        </p:tgtEl>
                                        <p:attrNameLst>
                                          <p:attrName>xshear</p:attrName>
                                        </p:attrNameLst>
                                      </p:cBhvr>
                                    </p:anim>
                                    <p:animScale>
                                      <p:cBhvr>
                                        <p:cTn id="13" dur="200" decel="100000" autoRev="1" fill="hold">
                                          <p:stCondLst>
                                            <p:cond delay="600"/>
                                          </p:stCondLst>
                                        </p:cTn>
                                        <p:tgtEl>
                                          <p:spTgt spid="8207"/>
                                        </p:tgtEl>
                                      </p:cBhvr>
                                      <p:from x="100000" y="100000"/>
                                      <p:to x="80000" y="100000"/>
                                    </p:animScale>
                                    <p:anim by="(#ppt_h/3+#ppt_w*0.1)" calcmode="lin" valueType="num">
                                      <p:cBhvr additive="sum">
                                        <p:cTn id="14" dur="200" decel="100000" autoRev="1" fill="hold">
                                          <p:stCondLst>
                                            <p:cond delay="600"/>
                                          </p:stCondLst>
                                        </p:cTn>
                                        <p:tgtEl>
                                          <p:spTgt spid="8207"/>
                                        </p:tgtEl>
                                        <p:attrNameLst>
                                          <p:attrName>ppt_x</p:attrName>
                                        </p:attrNameLst>
                                      </p:cBhvr>
                                    </p:anim>
                                  </p:childTnLst>
                                </p:cTn>
                              </p:par>
                            </p:childTnLst>
                          </p:cTn>
                        </p:par>
                        <p:par>
                          <p:cTn id="15" fill="hold">
                            <p:stCondLst>
                              <p:cond delay="1500"/>
                            </p:stCondLst>
                            <p:childTnLst>
                              <p:par>
                                <p:cTn id="16" presetID="55" presetClass="entr" presetSubtype="0" fill="hold" grpId="0" nodeType="afterEffect">
                                  <p:stCondLst>
                                    <p:cond delay="0"/>
                                  </p:stCondLst>
                                  <p:childTnLst>
                                    <p:set>
                                      <p:cBhvr>
                                        <p:cTn id="17" dur="1" fill="hold">
                                          <p:stCondLst>
                                            <p:cond delay="0"/>
                                          </p:stCondLst>
                                        </p:cTn>
                                        <p:tgtEl>
                                          <p:spTgt spid="8208"/>
                                        </p:tgtEl>
                                        <p:attrNameLst>
                                          <p:attrName>style.visibility</p:attrName>
                                        </p:attrNameLst>
                                      </p:cBhvr>
                                      <p:to>
                                        <p:strVal val="visible"/>
                                      </p:to>
                                    </p:set>
                                    <p:anim calcmode="lin" valueType="num">
                                      <p:cBhvr>
                                        <p:cTn id="18" dur="1000" fill="hold"/>
                                        <p:tgtEl>
                                          <p:spTgt spid="8208"/>
                                        </p:tgtEl>
                                        <p:attrNameLst>
                                          <p:attrName>ppt_w</p:attrName>
                                        </p:attrNameLst>
                                      </p:cBhvr>
                                      <p:tavLst>
                                        <p:tav tm="0">
                                          <p:val>
                                            <p:strVal val="#ppt_w*0.70"/>
                                          </p:val>
                                        </p:tav>
                                        <p:tav tm="100000">
                                          <p:val>
                                            <p:strVal val="#ppt_w"/>
                                          </p:val>
                                        </p:tav>
                                      </p:tavLst>
                                    </p:anim>
                                    <p:anim calcmode="lin" valueType="num">
                                      <p:cBhvr>
                                        <p:cTn id="19" dur="1000" fill="hold"/>
                                        <p:tgtEl>
                                          <p:spTgt spid="8208"/>
                                        </p:tgtEl>
                                        <p:attrNameLst>
                                          <p:attrName>ppt_h</p:attrName>
                                        </p:attrNameLst>
                                      </p:cBhvr>
                                      <p:tavLst>
                                        <p:tav tm="0">
                                          <p:val>
                                            <p:strVal val="#ppt_h"/>
                                          </p:val>
                                        </p:tav>
                                        <p:tav tm="100000">
                                          <p:val>
                                            <p:strVal val="#ppt_h"/>
                                          </p:val>
                                        </p:tav>
                                      </p:tavLst>
                                    </p:anim>
                                    <p:animEffect transition="in" filter="fade">
                                      <p:cBhvr>
                                        <p:cTn id="20" dur="1000"/>
                                        <p:tgtEl>
                                          <p:spTgt spid="8208"/>
                                        </p:tgtEl>
                                      </p:cBhvr>
                                    </p:animEffect>
                                  </p:childTnLst>
                                </p:cTn>
                              </p:par>
                            </p:childTnLst>
                          </p:cTn>
                        </p:par>
                        <p:par>
                          <p:cTn id="21" fill="hold">
                            <p:stCondLst>
                              <p:cond delay="2500"/>
                            </p:stCondLst>
                            <p:childTnLst>
                              <p:par>
                                <p:cTn id="22" presetID="55" presetClass="entr" presetSubtype="0" fill="hold" grpId="0" nodeType="afterEffect">
                                  <p:stCondLst>
                                    <p:cond delay="0"/>
                                  </p:stCondLst>
                                  <p:childTnLst>
                                    <p:set>
                                      <p:cBhvr>
                                        <p:cTn id="23" dur="1" fill="hold">
                                          <p:stCondLst>
                                            <p:cond delay="0"/>
                                          </p:stCondLst>
                                        </p:cTn>
                                        <p:tgtEl>
                                          <p:spTgt spid="8209"/>
                                        </p:tgtEl>
                                        <p:attrNameLst>
                                          <p:attrName>style.visibility</p:attrName>
                                        </p:attrNameLst>
                                      </p:cBhvr>
                                      <p:to>
                                        <p:strVal val="visible"/>
                                      </p:to>
                                    </p:set>
                                    <p:anim calcmode="lin" valueType="num">
                                      <p:cBhvr>
                                        <p:cTn id="24" dur="1000" fill="hold"/>
                                        <p:tgtEl>
                                          <p:spTgt spid="8209"/>
                                        </p:tgtEl>
                                        <p:attrNameLst>
                                          <p:attrName>ppt_w</p:attrName>
                                        </p:attrNameLst>
                                      </p:cBhvr>
                                      <p:tavLst>
                                        <p:tav tm="0">
                                          <p:val>
                                            <p:strVal val="#ppt_w*0.70"/>
                                          </p:val>
                                        </p:tav>
                                        <p:tav tm="100000">
                                          <p:val>
                                            <p:strVal val="#ppt_w"/>
                                          </p:val>
                                        </p:tav>
                                      </p:tavLst>
                                    </p:anim>
                                    <p:anim calcmode="lin" valueType="num">
                                      <p:cBhvr>
                                        <p:cTn id="25" dur="1000" fill="hold"/>
                                        <p:tgtEl>
                                          <p:spTgt spid="8209"/>
                                        </p:tgtEl>
                                        <p:attrNameLst>
                                          <p:attrName>ppt_h</p:attrName>
                                        </p:attrNameLst>
                                      </p:cBhvr>
                                      <p:tavLst>
                                        <p:tav tm="0">
                                          <p:val>
                                            <p:strVal val="#ppt_h"/>
                                          </p:val>
                                        </p:tav>
                                        <p:tav tm="100000">
                                          <p:val>
                                            <p:strVal val="#ppt_h"/>
                                          </p:val>
                                        </p:tav>
                                      </p:tavLst>
                                    </p:anim>
                                    <p:animEffect transition="in" filter="fade">
                                      <p:cBhvr>
                                        <p:cTn id="26" dur="1000"/>
                                        <p:tgtEl>
                                          <p:spTgt spid="8209"/>
                                        </p:tgtEl>
                                      </p:cBhvr>
                                    </p:animEffect>
                                  </p:childTnLst>
                                </p:cTn>
                              </p:par>
                            </p:childTnLst>
                          </p:cTn>
                        </p:par>
                        <p:par>
                          <p:cTn id="27" fill="hold">
                            <p:stCondLst>
                              <p:cond delay="3500"/>
                            </p:stCondLst>
                            <p:childTnLst>
                              <p:par>
                                <p:cTn id="28" presetID="55" presetClass="entr" presetSubtype="0" fill="hold" grpId="1" nodeType="afterEffect">
                                  <p:stCondLst>
                                    <p:cond delay="0"/>
                                  </p:stCondLst>
                                  <p:childTnLst>
                                    <p:set>
                                      <p:cBhvr>
                                        <p:cTn id="29" dur="1" fill="hold">
                                          <p:stCondLst>
                                            <p:cond delay="0"/>
                                          </p:stCondLst>
                                        </p:cTn>
                                        <p:tgtEl>
                                          <p:spTgt spid="10244"/>
                                        </p:tgtEl>
                                        <p:attrNameLst>
                                          <p:attrName>style.visibility</p:attrName>
                                        </p:attrNameLst>
                                      </p:cBhvr>
                                      <p:to>
                                        <p:strVal val="visible"/>
                                      </p:to>
                                    </p:set>
                                    <p:anim calcmode="lin" valueType="num">
                                      <p:cBhvr>
                                        <p:cTn id="30" dur="1000" fill="hold"/>
                                        <p:tgtEl>
                                          <p:spTgt spid="10244"/>
                                        </p:tgtEl>
                                        <p:attrNameLst>
                                          <p:attrName>ppt_w</p:attrName>
                                        </p:attrNameLst>
                                      </p:cBhvr>
                                      <p:tavLst>
                                        <p:tav tm="0">
                                          <p:val>
                                            <p:strVal val="#ppt_w*0.70"/>
                                          </p:val>
                                        </p:tav>
                                        <p:tav tm="100000">
                                          <p:val>
                                            <p:strVal val="#ppt_w"/>
                                          </p:val>
                                        </p:tav>
                                      </p:tavLst>
                                    </p:anim>
                                    <p:anim calcmode="lin" valueType="num">
                                      <p:cBhvr>
                                        <p:cTn id="31" dur="1000" fill="hold"/>
                                        <p:tgtEl>
                                          <p:spTgt spid="10244"/>
                                        </p:tgtEl>
                                        <p:attrNameLst>
                                          <p:attrName>ppt_h</p:attrName>
                                        </p:attrNameLst>
                                      </p:cBhvr>
                                      <p:tavLst>
                                        <p:tav tm="0">
                                          <p:val>
                                            <p:strVal val="#ppt_h"/>
                                          </p:val>
                                        </p:tav>
                                        <p:tav tm="100000">
                                          <p:val>
                                            <p:strVal val="#ppt_h"/>
                                          </p:val>
                                        </p:tav>
                                      </p:tavLst>
                                    </p:anim>
                                    <p:animEffect transition="in" filter="fade">
                                      <p:cBhvr>
                                        <p:cTn id="32" dur="1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1"/>
      <p:bldP spid="10245" grpId="0"/>
      <p:bldP spid="8207" grpId="1"/>
      <p:bldP spid="8208" grpId="0"/>
      <p:bldP spid="820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447800" y="105853"/>
            <a:ext cx="6705600" cy="914400"/>
          </a:xfrm>
        </p:spPr>
        <p:txBody>
          <a:bodyPr/>
          <a:lstStyle/>
          <a:p>
            <a:pPr algn="l" rtl="1" eaLnBrk="1" hangingPunct="1"/>
            <a:r>
              <a:rPr lang="fr-FR" sz="3500" dirty="0">
                <a:solidFill>
                  <a:srgbClr val="FFFF00"/>
                </a:solidFill>
                <a:effectLst>
                  <a:outerShdw blurRad="38100" dist="38100" dir="2700000" algn="tl">
                    <a:srgbClr val="000000">
                      <a:alpha val="43137"/>
                    </a:srgbClr>
                  </a:outerShdw>
                </a:effectLst>
                <a:latin typeface="KG Second Chances Solid" panose="02000000000000000000" pitchFamily="2" charset="0"/>
                <a:cs typeface="Andalus" pitchFamily="2" charset="-78"/>
              </a:rPr>
              <a:t>To the parents and </a:t>
            </a:r>
            <a:r>
              <a:rPr lang="fr-FR" sz="3500" dirty="0" err="1">
                <a:solidFill>
                  <a:srgbClr val="FFFF00"/>
                </a:solidFill>
                <a:effectLst>
                  <a:outerShdw blurRad="38100" dist="38100" dir="2700000" algn="tl">
                    <a:srgbClr val="000000">
                      <a:alpha val="43137"/>
                    </a:srgbClr>
                  </a:outerShdw>
                </a:effectLst>
                <a:latin typeface="KG Second Chances Solid" panose="02000000000000000000" pitchFamily="2" charset="0"/>
                <a:cs typeface="Andalus" pitchFamily="2" charset="-78"/>
              </a:rPr>
              <a:t>family</a:t>
            </a:r>
            <a:endParaRPr lang="fr-FR" sz="3500" dirty="0">
              <a:solidFill>
                <a:srgbClr val="FFFF00"/>
              </a:solidFill>
              <a:effectLst>
                <a:outerShdw blurRad="38100" dist="38100" dir="2700000" algn="tl">
                  <a:srgbClr val="000000">
                    <a:alpha val="43137"/>
                  </a:srgbClr>
                </a:outerShdw>
              </a:effectLst>
              <a:latin typeface="KG Second Chances Solid" panose="02000000000000000000" pitchFamily="2" charset="0"/>
              <a:cs typeface="Andalus" pitchFamily="2" charset="-78"/>
            </a:endParaRPr>
          </a:p>
        </p:txBody>
      </p:sp>
      <p:sp>
        <p:nvSpPr>
          <p:cNvPr id="11268" name="Text Box 3"/>
          <p:cNvSpPr txBox="1">
            <a:spLocks noChangeArrowheads="1"/>
          </p:cNvSpPr>
          <p:nvPr/>
        </p:nvSpPr>
        <p:spPr bwMode="auto">
          <a:xfrm rot="10800000" flipV="1">
            <a:off x="457200" y="1641877"/>
            <a:ext cx="7010400" cy="430887"/>
          </a:xfrm>
          <a:prstGeom prst="rect">
            <a:avLst/>
          </a:prstGeom>
          <a:noFill/>
          <a:ln w="9525">
            <a:noFill/>
            <a:miter lim="800000"/>
            <a:headEnd/>
            <a:tailEnd/>
          </a:ln>
        </p:spPr>
        <p:txBody>
          <a:bodyPr wrap="square">
            <a:spAutoFit/>
          </a:bodyPr>
          <a:lstStyle/>
          <a:p>
            <a:pPr>
              <a:buFont typeface="Arial" charset="0"/>
              <a:buChar char="•"/>
            </a:pPr>
            <a:r>
              <a:rPr lang="fr-FR" sz="2200" dirty="0">
                <a:effectLst>
                  <a:outerShdw blurRad="38100" dist="38100" dir="2700000" algn="tl">
                    <a:srgbClr val="000000">
                      <a:alpha val="43137"/>
                    </a:srgbClr>
                  </a:outerShdw>
                </a:effectLst>
                <a:latin typeface="KG Second Chances Solid" panose="02000000000000000000" pitchFamily="2" charset="0"/>
              </a:rPr>
              <a:t> </a:t>
            </a:r>
            <a:r>
              <a:rPr lang="fr-FR" sz="2200" dirty="0" err="1">
                <a:effectLst>
                  <a:outerShdw blurRad="38100" dist="38100" dir="2700000" algn="tl">
                    <a:srgbClr val="000000">
                      <a:alpha val="43137"/>
                    </a:srgbClr>
                  </a:outerShdw>
                </a:effectLst>
                <a:latin typeface="KG Second Chances Solid" panose="02000000000000000000" pitchFamily="2" charset="0"/>
              </a:rPr>
              <a:t>Inner</a:t>
            </a:r>
            <a:r>
              <a:rPr lang="fr-FR" sz="2200" dirty="0">
                <a:effectLst>
                  <a:outerShdw blurRad="38100" dist="38100" dir="2700000" algn="tl">
                    <a:srgbClr val="000000">
                      <a:alpha val="43137"/>
                    </a:srgbClr>
                  </a:outerShdw>
                </a:effectLst>
                <a:latin typeface="KG Second Chances Solid" panose="02000000000000000000" pitchFamily="2" charset="0"/>
              </a:rPr>
              <a:t> beauty of </a:t>
            </a:r>
            <a:r>
              <a:rPr lang="fr-FR" sz="2200" dirty="0" err="1">
                <a:effectLst>
                  <a:outerShdw blurRad="38100" dist="38100" dir="2700000" algn="tl">
                    <a:srgbClr val="000000">
                      <a:alpha val="43137"/>
                    </a:srgbClr>
                  </a:outerShdw>
                </a:effectLst>
                <a:latin typeface="KG Second Chances Solid" panose="02000000000000000000" pitchFamily="2" charset="0"/>
              </a:rPr>
              <a:t>their</a:t>
            </a:r>
            <a:r>
              <a:rPr lang="fr-FR" sz="2200" dirty="0">
                <a:effectLst>
                  <a:outerShdw blurRad="38100" dist="38100" dir="2700000" algn="tl">
                    <a:srgbClr val="000000">
                      <a:alpha val="43137"/>
                    </a:srgbClr>
                  </a:outerShdw>
                </a:effectLst>
                <a:latin typeface="KG Second Chances Solid" panose="02000000000000000000" pitchFamily="2" charset="0"/>
              </a:rPr>
              <a:t> </a:t>
            </a:r>
            <a:r>
              <a:rPr lang="fr-FR" sz="2200" dirty="0" err="1">
                <a:effectLst>
                  <a:outerShdw blurRad="38100" dist="38100" dir="2700000" algn="tl">
                    <a:srgbClr val="000000">
                      <a:alpha val="43137"/>
                    </a:srgbClr>
                  </a:outerShdw>
                </a:effectLst>
                <a:latin typeface="KG Second Chances Solid" panose="02000000000000000000" pitchFamily="2" charset="0"/>
              </a:rPr>
              <a:t>child</a:t>
            </a:r>
            <a:endParaRPr lang="fr-FR" sz="2200" dirty="0">
              <a:effectLst>
                <a:outerShdw blurRad="38100" dist="38100" dir="2700000" algn="tl">
                  <a:srgbClr val="000000">
                    <a:alpha val="43137"/>
                  </a:srgbClr>
                </a:outerShdw>
              </a:effectLst>
              <a:latin typeface="KG Second Chances Solid" panose="02000000000000000000" pitchFamily="2" charset="0"/>
            </a:endParaRPr>
          </a:p>
        </p:txBody>
      </p:sp>
      <p:sp>
        <p:nvSpPr>
          <p:cNvPr id="9" name="ZoneTexte 8"/>
          <p:cNvSpPr txBox="1">
            <a:spLocks noChangeArrowheads="1"/>
          </p:cNvSpPr>
          <p:nvPr/>
        </p:nvSpPr>
        <p:spPr bwMode="auto">
          <a:xfrm>
            <a:off x="457200" y="2131164"/>
            <a:ext cx="7010400" cy="430887"/>
          </a:xfrm>
          <a:prstGeom prst="rect">
            <a:avLst/>
          </a:prstGeom>
          <a:noFill/>
          <a:ln w="9525">
            <a:noFill/>
            <a:miter lim="800000"/>
            <a:headEnd/>
            <a:tailEnd/>
          </a:ln>
        </p:spPr>
        <p:txBody>
          <a:bodyPr wrap="square">
            <a:spAutoFit/>
          </a:bodyPr>
          <a:lstStyle/>
          <a:p>
            <a:pPr marL="173038" indent="-173038">
              <a:buFont typeface="Arial" charset="0"/>
              <a:buChar char="•"/>
            </a:pPr>
            <a:r>
              <a:rPr lang="fr-FR" sz="2200" dirty="0" err="1">
                <a:effectLst>
                  <a:outerShdw blurRad="38100" dist="38100" dir="2700000" algn="tl">
                    <a:srgbClr val="000000">
                      <a:alpha val="43137"/>
                    </a:srgbClr>
                  </a:outerShdw>
                </a:effectLst>
                <a:latin typeface="KG Second Chances Solid" panose="02000000000000000000" pitchFamily="2" charset="0"/>
              </a:rPr>
              <a:t>being</a:t>
            </a:r>
            <a:r>
              <a:rPr lang="fr-FR" sz="2200" dirty="0">
                <a:effectLst>
                  <a:outerShdw blurRad="38100" dist="38100" dir="2700000" algn="tl">
                    <a:srgbClr val="000000">
                      <a:alpha val="43137"/>
                    </a:srgbClr>
                  </a:outerShdw>
                </a:effectLst>
                <a:latin typeface="KG Second Chances Solid" panose="02000000000000000000" pitchFamily="2" charset="0"/>
              </a:rPr>
              <a:t> in contact </a:t>
            </a:r>
            <a:r>
              <a:rPr lang="fr-FR" sz="2200" dirty="0" err="1">
                <a:effectLst>
                  <a:outerShdw blurRad="38100" dist="38100" dir="2700000" algn="tl">
                    <a:srgbClr val="000000">
                      <a:alpha val="43137"/>
                    </a:srgbClr>
                  </a:outerShdw>
                </a:effectLst>
                <a:latin typeface="KG Second Chances Solid" panose="02000000000000000000" pitchFamily="2" charset="0"/>
              </a:rPr>
              <a:t>with</a:t>
            </a:r>
            <a:r>
              <a:rPr lang="fr-FR" sz="2200" dirty="0">
                <a:effectLst>
                  <a:outerShdw blurRad="38100" dist="38100" dir="2700000" algn="tl">
                    <a:srgbClr val="000000">
                      <a:alpha val="43137"/>
                    </a:srgbClr>
                  </a:outerShdw>
                </a:effectLst>
                <a:latin typeface="KG Second Chances Solid" panose="02000000000000000000" pitchFamily="2" charset="0"/>
              </a:rPr>
              <a:t> </a:t>
            </a:r>
            <a:r>
              <a:rPr lang="fr-FR" sz="2200" dirty="0" err="1">
                <a:effectLst>
                  <a:outerShdw blurRad="38100" dist="38100" dir="2700000" algn="tl">
                    <a:srgbClr val="000000">
                      <a:alpha val="43137"/>
                    </a:srgbClr>
                  </a:outerShdw>
                </a:effectLst>
                <a:latin typeface="KG Second Chances Solid" panose="02000000000000000000" pitchFamily="2" charset="0"/>
              </a:rPr>
              <a:t>other</a:t>
            </a:r>
            <a:r>
              <a:rPr lang="fr-FR" sz="2200" dirty="0">
                <a:effectLst>
                  <a:outerShdw blurRad="38100" dist="38100" dir="2700000" algn="tl">
                    <a:srgbClr val="000000">
                      <a:alpha val="43137"/>
                    </a:srgbClr>
                  </a:outerShdw>
                </a:effectLst>
                <a:latin typeface="KG Second Chances Solid" panose="02000000000000000000" pitchFamily="2" charset="0"/>
              </a:rPr>
              <a:t>  parents</a:t>
            </a:r>
          </a:p>
        </p:txBody>
      </p:sp>
      <p:sp>
        <p:nvSpPr>
          <p:cNvPr id="10" name="ZoneTexte 9"/>
          <p:cNvSpPr txBox="1">
            <a:spLocks noChangeArrowheads="1"/>
          </p:cNvSpPr>
          <p:nvPr/>
        </p:nvSpPr>
        <p:spPr bwMode="auto">
          <a:xfrm>
            <a:off x="457200" y="1078652"/>
            <a:ext cx="7010400" cy="430887"/>
          </a:xfrm>
          <a:prstGeom prst="rect">
            <a:avLst/>
          </a:prstGeom>
          <a:noFill/>
          <a:ln w="9525">
            <a:noFill/>
            <a:miter lim="800000"/>
            <a:headEnd/>
            <a:tailEnd/>
          </a:ln>
        </p:spPr>
        <p:txBody>
          <a:bodyPr wrap="square">
            <a:spAutoFit/>
          </a:bodyPr>
          <a:lstStyle/>
          <a:p>
            <a:pPr>
              <a:buFont typeface="Arial" charset="0"/>
              <a:buChar char="•"/>
            </a:pPr>
            <a:r>
              <a:rPr lang="fr-FR" sz="2200" dirty="0">
                <a:effectLst>
                  <a:outerShdw blurRad="38100" dist="38100" dir="2700000" algn="tl">
                    <a:srgbClr val="000000">
                      <a:alpha val="43137"/>
                    </a:srgbClr>
                  </a:outerShdw>
                </a:effectLst>
                <a:latin typeface="KG Second Chances Solid" panose="02000000000000000000" pitchFamily="2" charset="0"/>
              </a:rPr>
              <a:t> Support in </a:t>
            </a:r>
            <a:r>
              <a:rPr lang="fr-FR" sz="2200" dirty="0" err="1">
                <a:effectLst>
                  <a:outerShdw blurRad="38100" dist="38100" dir="2700000" algn="tl">
                    <a:srgbClr val="000000">
                      <a:alpha val="43137"/>
                    </a:srgbClr>
                  </a:outerShdw>
                </a:effectLst>
                <a:latin typeface="KG Second Chances Solid" panose="02000000000000000000" pitchFamily="2" charset="0"/>
              </a:rPr>
              <a:t>their</a:t>
            </a:r>
            <a:r>
              <a:rPr lang="fr-FR" sz="2200" dirty="0">
                <a:effectLst>
                  <a:outerShdw blurRad="38100" dist="38100" dir="2700000" algn="tl">
                    <a:srgbClr val="000000">
                      <a:alpha val="43137"/>
                    </a:srgbClr>
                  </a:outerShdw>
                </a:effectLst>
                <a:latin typeface="KG Second Chances Solid" panose="02000000000000000000" pitchFamily="2" charset="0"/>
              </a:rPr>
              <a:t> </a:t>
            </a:r>
            <a:r>
              <a:rPr lang="fr-FR" sz="2200" dirty="0" err="1">
                <a:effectLst>
                  <a:outerShdw blurRad="38100" dist="38100" dir="2700000" algn="tl">
                    <a:srgbClr val="000000">
                      <a:alpha val="43137"/>
                    </a:srgbClr>
                  </a:outerShdw>
                </a:effectLst>
                <a:latin typeface="KG Second Chances Solid" panose="02000000000000000000" pitchFamily="2" charset="0"/>
              </a:rPr>
              <a:t>hardship</a:t>
            </a:r>
            <a:endParaRPr lang="fr-FR" sz="2200" dirty="0">
              <a:effectLst>
                <a:outerShdw blurRad="38100" dist="38100" dir="2700000" algn="tl">
                  <a:srgbClr val="000000">
                    <a:alpha val="43137"/>
                  </a:srgbClr>
                </a:outerShdw>
              </a:effectLst>
              <a:latin typeface="KG Second Chances Solid" panose="02000000000000000000" pitchFamily="2" charset="0"/>
            </a:endParaRPr>
          </a:p>
        </p:txBody>
      </p:sp>
      <p:pic>
        <p:nvPicPr>
          <p:cNvPr id="11" name="Picture 9" descr="C:\Users\Corinne\Documents\Dépliants\Photos dépliant\Maurice1.jpg">
            <a:extLst>
              <a:ext uri="{FF2B5EF4-FFF2-40B4-BE49-F238E27FC236}">
                <a16:creationId xmlns:a16="http://schemas.microsoft.com/office/drawing/2014/main" id="{8034C5D6-DBA2-D308-9F37-B51540B974B7}"/>
              </a:ext>
            </a:extLst>
          </p:cNvPr>
          <p:cNvPicPr>
            <a:picLocks noChangeAspect="1" noChangeArrowheads="1"/>
          </p:cNvPicPr>
          <p:nvPr/>
        </p:nvPicPr>
        <p:blipFill rotWithShape="1">
          <a:blip r:embed="rId3" cstate="print"/>
          <a:srcRect t="10524" b="20845"/>
          <a:stretch/>
        </p:blipFill>
        <p:spPr bwMode="auto">
          <a:xfrm>
            <a:off x="-15240" y="2990350"/>
            <a:ext cx="9159240" cy="4191001"/>
          </a:xfrm>
          <a:prstGeom prst="rect">
            <a:avLst/>
          </a:prstGeom>
          <a:ln>
            <a:noFill/>
          </a:ln>
          <a:effectLst/>
        </p:spPr>
      </p:pic>
    </p:spTree>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additive="base">
                                        <p:cTn id="7" dur="2000" fill="hold"/>
                                        <p:tgtEl>
                                          <p:spTgt spid="11267"/>
                                        </p:tgtEl>
                                        <p:attrNameLst>
                                          <p:attrName>ppt_x</p:attrName>
                                        </p:attrNameLst>
                                      </p:cBhvr>
                                      <p:tavLst>
                                        <p:tav tm="0">
                                          <p:val>
                                            <p:strVal val="0-#ppt_w/2"/>
                                          </p:val>
                                        </p:tav>
                                        <p:tav tm="100000">
                                          <p:val>
                                            <p:strVal val="#ppt_x"/>
                                          </p:val>
                                        </p:tav>
                                      </p:tavLst>
                                    </p:anim>
                                    <p:anim calcmode="lin" valueType="num">
                                      <p:cBhvr additive="base">
                                        <p:cTn id="8" dur="2000" fill="hold"/>
                                        <p:tgtEl>
                                          <p:spTgt spid="1126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7" presetClass="entr" presetSubtype="0" fill="hold" grpId="1"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47" presetClass="entr" presetSubtype="0" fill="hold" grpId="1" nodeType="afterEffect">
                                  <p:stCondLst>
                                    <p:cond delay="0"/>
                                  </p:stCondLst>
                                  <p:childTnLst>
                                    <p:set>
                                      <p:cBhvr>
                                        <p:cTn id="17" dur="1" fill="hold">
                                          <p:stCondLst>
                                            <p:cond delay="0"/>
                                          </p:stCondLst>
                                        </p:cTn>
                                        <p:tgtEl>
                                          <p:spTgt spid="11268"/>
                                        </p:tgtEl>
                                        <p:attrNameLst>
                                          <p:attrName>style.visibility</p:attrName>
                                        </p:attrNameLst>
                                      </p:cBhvr>
                                      <p:to>
                                        <p:strVal val="visible"/>
                                      </p:to>
                                    </p:set>
                                    <p:animEffect transition="in" filter="fade">
                                      <p:cBhvr>
                                        <p:cTn id="18" dur="1000"/>
                                        <p:tgtEl>
                                          <p:spTgt spid="11268"/>
                                        </p:tgtEl>
                                      </p:cBhvr>
                                    </p:animEffect>
                                    <p:anim calcmode="lin" valueType="num">
                                      <p:cBhvr>
                                        <p:cTn id="19" dur="1000" fill="hold"/>
                                        <p:tgtEl>
                                          <p:spTgt spid="11268"/>
                                        </p:tgtEl>
                                        <p:attrNameLst>
                                          <p:attrName>ppt_x</p:attrName>
                                        </p:attrNameLst>
                                      </p:cBhvr>
                                      <p:tavLst>
                                        <p:tav tm="0">
                                          <p:val>
                                            <p:strVal val="#ppt_x"/>
                                          </p:val>
                                        </p:tav>
                                        <p:tav tm="100000">
                                          <p:val>
                                            <p:strVal val="#ppt_x"/>
                                          </p:val>
                                        </p:tav>
                                      </p:tavLst>
                                    </p:anim>
                                    <p:anim calcmode="lin" valueType="num">
                                      <p:cBhvr>
                                        <p:cTn id="20"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11268" grpId="1"/>
      <p:bldP spid="9"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 11" descr="Une image contenant herbe, extérieur, personne, musique&#10;&#10;Description générée automatiquement">
            <a:extLst>
              <a:ext uri="{FF2B5EF4-FFF2-40B4-BE49-F238E27FC236}">
                <a16:creationId xmlns:a16="http://schemas.microsoft.com/office/drawing/2014/main" id="{2E4CB96A-CB49-BEB8-5D41-6AAE48D9494A}"/>
              </a:ext>
            </a:extLst>
          </p:cNvPr>
          <p:cNvPicPr>
            <a:picLocks noChangeAspect="1"/>
          </p:cNvPicPr>
          <p:nvPr/>
        </p:nvPicPr>
        <p:blipFill rotWithShape="1">
          <a:blip r:embed="rId3">
            <a:extLst>
              <a:ext uri="{28A0092B-C50C-407E-A947-70E740481C1C}">
                <a14:useLocalDpi xmlns:a14="http://schemas.microsoft.com/office/drawing/2010/main" val="0"/>
              </a:ext>
            </a:extLst>
          </a:blip>
          <a:srcRect r="9714"/>
          <a:stretch/>
        </p:blipFill>
        <p:spPr>
          <a:xfrm flipH="1">
            <a:off x="0" y="0"/>
            <a:ext cx="9377362" cy="6921490"/>
          </a:xfrm>
          <a:prstGeom prst="rect">
            <a:avLst/>
          </a:prstGeom>
        </p:spPr>
      </p:pic>
      <p:sp>
        <p:nvSpPr>
          <p:cNvPr id="12291" name="Rectangle 2"/>
          <p:cNvSpPr>
            <a:spLocks noGrp="1" noChangeArrowheads="1"/>
          </p:cNvSpPr>
          <p:nvPr>
            <p:ph type="title"/>
          </p:nvPr>
        </p:nvSpPr>
        <p:spPr>
          <a:xfrm>
            <a:off x="492177" y="141000"/>
            <a:ext cx="4079823" cy="990600"/>
          </a:xfrm>
        </p:spPr>
        <p:txBody>
          <a:bodyPr rtlCol="0">
            <a:normAutofit/>
          </a:bodyPr>
          <a:lstStyle/>
          <a:p>
            <a:pPr algn="l" eaLnBrk="1" fontAlgn="auto" hangingPunct="1">
              <a:spcAft>
                <a:spcPts val="0"/>
              </a:spcAft>
              <a:defRPr/>
            </a:pPr>
            <a:r>
              <a:rPr lang="fr-FR" sz="3500" dirty="0">
                <a:solidFill>
                  <a:srgbClr val="FFFF00"/>
                </a:solidFill>
                <a:effectLst>
                  <a:outerShdw blurRad="38100" dist="38100" dir="2700000" algn="tl">
                    <a:srgbClr val="000000">
                      <a:alpha val="43137"/>
                    </a:srgbClr>
                  </a:outerShdw>
                </a:effectLst>
                <a:latin typeface="KG Second Chances Solid" panose="02000000000000000000" pitchFamily="2" charset="0"/>
                <a:cs typeface="Andalus" pitchFamily="2" charset="-78"/>
              </a:rPr>
              <a:t>To the </a:t>
            </a:r>
            <a:r>
              <a:rPr lang="fr-FR" sz="3500" dirty="0" err="1">
                <a:solidFill>
                  <a:srgbClr val="FFFF00"/>
                </a:solidFill>
                <a:effectLst>
                  <a:outerShdw blurRad="38100" dist="38100" dir="2700000" algn="tl">
                    <a:srgbClr val="000000">
                      <a:alpha val="43137"/>
                    </a:srgbClr>
                  </a:outerShdw>
                </a:effectLst>
                <a:latin typeface="KG Second Chances Solid" panose="02000000000000000000" pitchFamily="2" charset="0"/>
                <a:cs typeface="Andalus" pitchFamily="2" charset="-78"/>
              </a:rPr>
              <a:t>friends</a:t>
            </a:r>
            <a:endParaRPr lang="fr-FR" sz="3500" dirty="0">
              <a:solidFill>
                <a:srgbClr val="FFFF00"/>
              </a:solidFill>
              <a:effectLst>
                <a:outerShdw blurRad="38100" dist="38100" dir="2700000" algn="tl">
                  <a:srgbClr val="000000">
                    <a:alpha val="43137"/>
                  </a:srgbClr>
                </a:outerShdw>
              </a:effectLst>
              <a:latin typeface="KG Second Chances Solid" panose="02000000000000000000" pitchFamily="2" charset="0"/>
              <a:cs typeface="Andalus" pitchFamily="2" charset="-78"/>
            </a:endParaRPr>
          </a:p>
        </p:txBody>
      </p:sp>
      <p:sp>
        <p:nvSpPr>
          <p:cNvPr id="11" name="ZoneTexte 10"/>
          <p:cNvSpPr txBox="1">
            <a:spLocks noChangeArrowheads="1"/>
          </p:cNvSpPr>
          <p:nvPr/>
        </p:nvSpPr>
        <p:spPr bwMode="auto">
          <a:xfrm>
            <a:off x="312683" y="2126278"/>
            <a:ext cx="6657429" cy="553998"/>
          </a:xfrm>
          <a:prstGeom prst="rect">
            <a:avLst/>
          </a:prstGeom>
          <a:noFill/>
          <a:ln w="9525">
            <a:noFill/>
            <a:miter lim="800000"/>
            <a:headEnd/>
            <a:tailEnd/>
          </a:ln>
        </p:spPr>
        <p:txBody>
          <a:bodyPr wrap="square">
            <a:spAutoFit/>
          </a:bodyPr>
          <a:lstStyle/>
          <a:p>
            <a:pPr>
              <a:buFont typeface="Arial" charset="0"/>
              <a:buChar char="•"/>
            </a:pPr>
            <a:r>
              <a:rPr lang="fr-FR" sz="2800" dirty="0">
                <a:effectLst>
                  <a:outerShdw blurRad="38100" dist="38100" dir="2700000" algn="tl">
                    <a:srgbClr val="000000">
                      <a:alpha val="43137"/>
                    </a:srgbClr>
                  </a:outerShdw>
                </a:effectLst>
                <a:latin typeface="KG Second Chances Solid" panose="02000000000000000000" pitchFamily="2" charset="0"/>
              </a:rPr>
              <a:t> </a:t>
            </a:r>
            <a:r>
              <a:rPr lang="fr-FR" sz="3000" dirty="0">
                <a:effectLst>
                  <a:outerShdw blurRad="38100" dist="38100" dir="2700000" algn="tl">
                    <a:srgbClr val="000000">
                      <a:alpha val="43137"/>
                    </a:srgbClr>
                  </a:outerShdw>
                </a:effectLst>
                <a:latin typeface="KG Second Chances Solid" panose="02000000000000000000" pitchFamily="2" charset="0"/>
              </a:rPr>
              <a:t>Faith</a:t>
            </a:r>
          </a:p>
        </p:txBody>
      </p:sp>
      <p:sp>
        <p:nvSpPr>
          <p:cNvPr id="9" name="ZoneTexte 8"/>
          <p:cNvSpPr txBox="1">
            <a:spLocks noChangeArrowheads="1"/>
          </p:cNvSpPr>
          <p:nvPr/>
        </p:nvSpPr>
        <p:spPr bwMode="auto">
          <a:xfrm>
            <a:off x="304800" y="1105625"/>
            <a:ext cx="6339617" cy="954107"/>
          </a:xfrm>
          <a:prstGeom prst="rect">
            <a:avLst/>
          </a:prstGeom>
          <a:noFill/>
          <a:ln w="9525">
            <a:noFill/>
            <a:miter lim="800000"/>
            <a:headEnd/>
            <a:tailEnd/>
          </a:ln>
        </p:spPr>
        <p:txBody>
          <a:bodyPr wrap="square">
            <a:spAutoFit/>
          </a:bodyPr>
          <a:lstStyle/>
          <a:p>
            <a:pPr>
              <a:buFont typeface="Arial" charset="0"/>
              <a:buChar char="•"/>
            </a:pPr>
            <a:r>
              <a:rPr lang="fr-FR" sz="2800" dirty="0">
                <a:effectLst>
                  <a:outerShdw blurRad="38100" dist="38100" dir="2700000" algn="tl">
                    <a:srgbClr val="000000">
                      <a:alpha val="43137"/>
                    </a:srgbClr>
                  </a:outerShdw>
                </a:effectLst>
                <a:latin typeface="KG Second Chances Solid" panose="02000000000000000000" pitchFamily="2" charset="0"/>
              </a:rPr>
              <a:t> </a:t>
            </a:r>
            <a:r>
              <a:rPr lang="fr-FR" sz="2800" dirty="0" err="1">
                <a:effectLst>
                  <a:outerShdw blurRad="38100" dist="38100" dir="2700000" algn="tl">
                    <a:srgbClr val="000000">
                      <a:alpha val="43137"/>
                    </a:srgbClr>
                  </a:outerShdw>
                </a:effectLst>
                <a:latin typeface="KG Second Chances Solid" panose="02000000000000000000" pitchFamily="2" charset="0"/>
              </a:rPr>
              <a:t>Faithfulness</a:t>
            </a:r>
            <a:r>
              <a:rPr lang="fr-FR" sz="2800" dirty="0">
                <a:effectLst>
                  <a:outerShdw blurRad="38100" dist="38100" dir="2700000" algn="tl">
                    <a:srgbClr val="000000">
                      <a:alpha val="43137"/>
                    </a:srgbClr>
                  </a:outerShdw>
                </a:effectLst>
                <a:latin typeface="KG Second Chances Solid" panose="02000000000000000000" pitchFamily="2" charset="0"/>
              </a:rPr>
              <a:t> and </a:t>
            </a:r>
            <a:br>
              <a:rPr lang="fr-FR" sz="2800" dirty="0">
                <a:effectLst>
                  <a:outerShdw blurRad="38100" dist="38100" dir="2700000" algn="tl">
                    <a:srgbClr val="000000">
                      <a:alpha val="43137"/>
                    </a:srgbClr>
                  </a:outerShdw>
                </a:effectLst>
                <a:latin typeface="KG Second Chances Solid" panose="02000000000000000000" pitchFamily="2" charset="0"/>
              </a:rPr>
            </a:br>
            <a:r>
              <a:rPr lang="fr-FR" sz="2800" dirty="0">
                <a:effectLst>
                  <a:outerShdw blurRad="38100" dist="38100" dir="2700000" algn="tl">
                    <a:srgbClr val="000000">
                      <a:alpha val="43137"/>
                    </a:srgbClr>
                  </a:outerShdw>
                </a:effectLst>
                <a:latin typeface="KG Second Chances Solid" panose="02000000000000000000" pitchFamily="2" charset="0"/>
              </a:rPr>
              <a:t>  attention</a:t>
            </a:r>
            <a:endParaRPr lang="fr-FR" sz="3000" dirty="0">
              <a:effectLst>
                <a:outerShdw blurRad="38100" dist="38100" dir="2700000" algn="tl">
                  <a:srgbClr val="000000">
                    <a:alpha val="43137"/>
                  </a:srgbClr>
                </a:outerShdw>
              </a:effectLst>
              <a:latin typeface="KG Second Chances Solid" panose="02000000000000000000" pitchFamily="2" charset="0"/>
            </a:endParaRPr>
          </a:p>
        </p:txBody>
      </p:sp>
      <p:sp>
        <p:nvSpPr>
          <p:cNvPr id="10" name="ZoneTexte 9"/>
          <p:cNvSpPr txBox="1">
            <a:spLocks noChangeArrowheads="1"/>
          </p:cNvSpPr>
          <p:nvPr/>
        </p:nvSpPr>
        <p:spPr bwMode="auto">
          <a:xfrm>
            <a:off x="304800" y="2829580"/>
            <a:ext cx="5943600" cy="523220"/>
          </a:xfrm>
          <a:prstGeom prst="rect">
            <a:avLst/>
          </a:prstGeom>
          <a:noFill/>
          <a:ln w="9525">
            <a:noFill/>
            <a:miter lim="800000"/>
            <a:headEnd/>
            <a:tailEnd/>
          </a:ln>
        </p:spPr>
        <p:txBody>
          <a:bodyPr wrap="square">
            <a:spAutoFit/>
          </a:bodyPr>
          <a:lstStyle/>
          <a:p>
            <a:pPr>
              <a:buFont typeface="Arial" charset="0"/>
              <a:buChar char="•"/>
            </a:pPr>
            <a:r>
              <a:rPr lang="fr-FR" sz="2800" dirty="0">
                <a:effectLst>
                  <a:outerShdw blurRad="38100" dist="38100" dir="2700000" algn="tl">
                    <a:srgbClr val="000000">
                      <a:alpha val="43137"/>
                    </a:srgbClr>
                  </a:outerShdw>
                </a:effectLst>
                <a:latin typeface="KG Second Chances Solid" panose="02000000000000000000" pitchFamily="2" charset="0"/>
              </a:rPr>
              <a:t> New </a:t>
            </a:r>
            <a:r>
              <a:rPr lang="fr-FR" sz="2800" dirty="0" err="1">
                <a:effectLst>
                  <a:outerShdw blurRad="38100" dist="38100" dir="2700000" algn="tl">
                    <a:srgbClr val="000000">
                      <a:alpha val="43137"/>
                    </a:srgbClr>
                  </a:outerShdw>
                </a:effectLst>
                <a:latin typeface="KG Second Chances Solid" panose="02000000000000000000" pitchFamily="2" charset="0"/>
              </a:rPr>
              <a:t>meaning</a:t>
            </a:r>
            <a:r>
              <a:rPr lang="fr-FR" sz="2800" dirty="0">
                <a:effectLst>
                  <a:outerShdw blurRad="38100" dist="38100" dir="2700000" algn="tl">
                    <a:srgbClr val="000000">
                      <a:alpha val="43137"/>
                    </a:srgbClr>
                  </a:outerShdw>
                </a:effectLst>
                <a:latin typeface="KG Second Chances Solid" panose="02000000000000000000" pitchFamily="2" charset="0"/>
              </a:rPr>
              <a:t> to </a:t>
            </a:r>
            <a:r>
              <a:rPr lang="fr-FR" sz="2800" dirty="0" err="1">
                <a:effectLst>
                  <a:outerShdw blurRad="38100" dist="38100" dir="2700000" algn="tl">
                    <a:srgbClr val="000000">
                      <a:alpha val="43137"/>
                    </a:srgbClr>
                  </a:outerShdw>
                </a:effectLst>
                <a:latin typeface="KG Second Chances Solid" panose="02000000000000000000" pitchFamily="2" charset="0"/>
              </a:rPr>
              <a:t>their</a:t>
            </a:r>
            <a:r>
              <a:rPr lang="fr-FR" sz="2800" dirty="0">
                <a:effectLst>
                  <a:outerShdw blurRad="38100" dist="38100" dir="2700000" algn="tl">
                    <a:srgbClr val="000000">
                      <a:alpha val="43137"/>
                    </a:srgbClr>
                  </a:outerShdw>
                </a:effectLst>
                <a:latin typeface="KG Second Chances Solid" panose="02000000000000000000" pitchFamily="2" charset="0"/>
              </a:rPr>
              <a:t> life</a:t>
            </a:r>
          </a:p>
        </p:txBody>
      </p:sp>
    </p:spTree>
  </p:cSld>
  <p:clrMapOvr>
    <a:masterClrMapping/>
  </p:clrMapOvr>
  <mc:AlternateContent xmlns:mc="http://schemas.openxmlformats.org/markup-compatibility/2006" xmlns:p14="http://schemas.microsoft.com/office/powerpoint/2010/main">
    <mc:Choice Requires="p14">
      <p:transition spd="slow" p14:dur="1200" advClick="0" advTm="14000">
        <p14:prism/>
      </p:transition>
    </mc:Choice>
    <mc:Fallback xmlns="">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p:cTn id="7" dur="500" fill="hold"/>
                                        <p:tgtEl>
                                          <p:spTgt spid="12291"/>
                                        </p:tgtEl>
                                        <p:attrNameLst>
                                          <p:attrName>ppt_w</p:attrName>
                                        </p:attrNameLst>
                                      </p:cBhvr>
                                      <p:tavLst>
                                        <p:tav tm="0">
                                          <p:val>
                                            <p:fltVal val="0"/>
                                          </p:val>
                                        </p:tav>
                                        <p:tav tm="100000">
                                          <p:val>
                                            <p:strVal val="#ppt_w"/>
                                          </p:val>
                                        </p:tav>
                                      </p:tavLst>
                                    </p:anim>
                                    <p:anim calcmode="lin" valueType="num">
                                      <p:cBhvr>
                                        <p:cTn id="8" dur="500" fill="hold"/>
                                        <p:tgtEl>
                                          <p:spTgt spid="1229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0-#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0-#ppt_w/2"/>
                                          </p:val>
                                        </p:tav>
                                        <p:tav tm="100000">
                                          <p:val>
                                            <p:strVal val="#ppt_x"/>
                                          </p:val>
                                        </p:tav>
                                      </p:tavLst>
                                    </p:anim>
                                    <p:anim calcmode="lin" valueType="num">
                                      <p:cBhvr additive="base">
                                        <p:cTn id="2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1"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ZoneTexte 5"/>
          <p:cNvSpPr txBox="1">
            <a:spLocks noChangeArrowheads="1"/>
          </p:cNvSpPr>
          <p:nvPr/>
        </p:nvSpPr>
        <p:spPr bwMode="auto">
          <a:xfrm>
            <a:off x="590073" y="1155434"/>
            <a:ext cx="8229600" cy="523220"/>
          </a:xfrm>
          <a:prstGeom prst="rect">
            <a:avLst/>
          </a:prstGeom>
          <a:noFill/>
          <a:ln w="9525">
            <a:noFill/>
            <a:miter lim="800000"/>
            <a:headEnd/>
            <a:tailEnd/>
          </a:ln>
        </p:spPr>
        <p:txBody>
          <a:bodyPr wrap="square">
            <a:spAutoFit/>
          </a:bodyPr>
          <a:lstStyle/>
          <a:p>
            <a:pPr marL="457200" indent="-457200">
              <a:buFont typeface="Arial" panose="020B0604020202020204" pitchFamily="34" charset="0"/>
              <a:buChar char="•"/>
            </a:pPr>
            <a:r>
              <a:rPr lang="fr-FR" sz="2800" dirty="0" err="1">
                <a:effectLst>
                  <a:outerShdw blurRad="38100" dist="38100" dir="2700000" algn="tl">
                    <a:srgbClr val="000000">
                      <a:alpha val="43137"/>
                    </a:srgbClr>
                  </a:outerShdw>
                </a:effectLst>
                <a:latin typeface="KG Second Chances Solid" panose="02000000000000000000" pitchFamily="2" charset="0"/>
              </a:rPr>
              <a:t>Witness</a:t>
            </a:r>
            <a:r>
              <a:rPr lang="fr-FR" sz="2800" dirty="0">
                <a:effectLst>
                  <a:outerShdw blurRad="38100" dist="38100" dir="2700000" algn="tl">
                    <a:srgbClr val="000000">
                      <a:alpha val="43137"/>
                    </a:srgbClr>
                  </a:outerShdw>
                </a:effectLst>
                <a:latin typeface="KG Second Chances Solid" panose="02000000000000000000" pitchFamily="2" charset="0"/>
              </a:rPr>
              <a:t> the </a:t>
            </a:r>
            <a:r>
              <a:rPr lang="fr-FR" sz="2800" dirty="0" err="1">
                <a:effectLst>
                  <a:outerShdw blurRad="38100" dist="38100" dir="2700000" algn="tl">
                    <a:srgbClr val="000000">
                      <a:alpha val="43137"/>
                    </a:srgbClr>
                  </a:outerShdw>
                </a:effectLst>
                <a:latin typeface="KG Second Chances Solid" panose="02000000000000000000" pitchFamily="2" charset="0"/>
              </a:rPr>
              <a:t>Beatitudes</a:t>
            </a:r>
            <a:endParaRPr lang="en-GB" sz="2800" dirty="0">
              <a:effectLst>
                <a:outerShdw blurRad="38100" dist="38100" dir="2700000" algn="tl">
                  <a:srgbClr val="000000">
                    <a:alpha val="43137"/>
                  </a:srgbClr>
                </a:outerShdw>
              </a:effectLst>
              <a:latin typeface="KG Second Chances Solid" panose="02000000000000000000" pitchFamily="2" charset="0"/>
            </a:endParaRPr>
          </a:p>
        </p:txBody>
      </p:sp>
      <p:sp>
        <p:nvSpPr>
          <p:cNvPr id="11274" name="Rectangle 10"/>
          <p:cNvSpPr>
            <a:spLocks noGrp="1"/>
          </p:cNvSpPr>
          <p:nvPr>
            <p:ph type="title" idx="4294967295"/>
          </p:nvPr>
        </p:nvSpPr>
        <p:spPr>
          <a:xfrm>
            <a:off x="609600" y="0"/>
            <a:ext cx="5562600" cy="1143000"/>
          </a:xfrm>
        </p:spPr>
        <p:txBody>
          <a:bodyPr/>
          <a:lstStyle/>
          <a:p>
            <a:pPr algn="l"/>
            <a:r>
              <a:rPr lang="fr-FR" sz="3500" dirty="0">
                <a:solidFill>
                  <a:srgbClr val="FFFF00"/>
                </a:solidFill>
                <a:effectLst>
                  <a:outerShdw blurRad="38100" dist="38100" dir="2700000" algn="tl">
                    <a:srgbClr val="000000">
                      <a:alpha val="43137"/>
                    </a:srgbClr>
                  </a:outerShdw>
                </a:effectLst>
                <a:latin typeface="KG Second Chances Solid" panose="02000000000000000000" pitchFamily="2" charset="0"/>
              </a:rPr>
              <a:t>To the </a:t>
            </a:r>
            <a:r>
              <a:rPr lang="fr-FR" sz="3500" dirty="0" err="1">
                <a:solidFill>
                  <a:srgbClr val="FFFF00"/>
                </a:solidFill>
                <a:effectLst>
                  <a:outerShdw blurRad="38100" dist="38100" dir="2700000" algn="tl">
                    <a:srgbClr val="000000">
                      <a:alpha val="43137"/>
                    </a:srgbClr>
                  </a:outerShdw>
                </a:effectLst>
                <a:latin typeface="KG Second Chances Solid" panose="02000000000000000000" pitchFamily="2" charset="0"/>
              </a:rPr>
              <a:t>chaplains</a:t>
            </a:r>
            <a:endParaRPr lang="en-US" sz="3500" dirty="0">
              <a:solidFill>
                <a:srgbClr val="FFFF00"/>
              </a:solidFill>
              <a:effectLst>
                <a:outerShdw blurRad="38100" dist="38100" dir="2700000" algn="tl">
                  <a:srgbClr val="000000">
                    <a:alpha val="43137"/>
                  </a:srgbClr>
                </a:outerShdw>
              </a:effectLst>
              <a:latin typeface="KG Second Chances Solid" panose="02000000000000000000" pitchFamily="2" charset="0"/>
            </a:endParaRPr>
          </a:p>
        </p:txBody>
      </p:sp>
      <p:pic>
        <p:nvPicPr>
          <p:cNvPr id="8" name="Image 7" descr="Une image contenant herbe, extérieur, personne, sport&#10;&#10;Description générée automatiquement">
            <a:extLst>
              <a:ext uri="{FF2B5EF4-FFF2-40B4-BE49-F238E27FC236}">
                <a16:creationId xmlns:a16="http://schemas.microsoft.com/office/drawing/2014/main" id="{FD72B436-988B-F648-FB38-1616A87A4D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99" t="6666"/>
          <a:stretch/>
        </p:blipFill>
        <p:spPr>
          <a:xfrm>
            <a:off x="0" y="2433778"/>
            <a:ext cx="9220200" cy="6400800"/>
          </a:xfrm>
          <a:prstGeom prst="rect">
            <a:avLst/>
          </a:prstGeom>
        </p:spPr>
      </p:pic>
      <p:sp>
        <p:nvSpPr>
          <p:cNvPr id="9" name="ZoneTexte 8">
            <a:extLst>
              <a:ext uri="{FF2B5EF4-FFF2-40B4-BE49-F238E27FC236}">
                <a16:creationId xmlns:a16="http://schemas.microsoft.com/office/drawing/2014/main" id="{F9B79A48-27A5-87E9-6E87-B3F4AAB89957}"/>
              </a:ext>
            </a:extLst>
          </p:cNvPr>
          <p:cNvSpPr txBox="1"/>
          <p:nvPr/>
        </p:nvSpPr>
        <p:spPr>
          <a:xfrm>
            <a:off x="609600" y="1752600"/>
            <a:ext cx="7068207" cy="523220"/>
          </a:xfrm>
          <a:prstGeom prst="rect">
            <a:avLst/>
          </a:prstGeom>
          <a:noFill/>
        </p:spPr>
        <p:txBody>
          <a:bodyPr wrap="square">
            <a:spAutoFit/>
          </a:bodyPr>
          <a:lstStyle/>
          <a:p>
            <a:pPr marL="285750" indent="-285750">
              <a:buFont typeface="Arial" panose="020B0604020202020204" pitchFamily="34" charset="0"/>
              <a:buChar char="•"/>
            </a:pPr>
            <a:r>
              <a:rPr lang="fr-FR" sz="2800" dirty="0">
                <a:effectLst>
                  <a:outerShdw blurRad="38100" dist="38100" dir="2700000" algn="tl">
                    <a:srgbClr val="000000">
                      <a:alpha val="43137"/>
                    </a:srgbClr>
                  </a:outerShdw>
                </a:effectLst>
                <a:latin typeface="KG Second Chances Solid" panose="02000000000000000000" pitchFamily="2" charset="0"/>
              </a:rPr>
              <a:t> and live the Gospel of </a:t>
            </a:r>
            <a:r>
              <a:rPr lang="fr-FR" sz="2800" dirty="0" err="1">
                <a:effectLst>
                  <a:outerShdw blurRad="38100" dist="38100" dir="2700000" algn="tl">
                    <a:srgbClr val="000000">
                      <a:alpha val="43137"/>
                    </a:srgbClr>
                  </a:outerShdw>
                </a:effectLst>
                <a:latin typeface="KG Second Chances Solid" panose="02000000000000000000" pitchFamily="2" charset="0"/>
              </a:rPr>
              <a:t>smallness</a:t>
            </a:r>
            <a:endParaRPr lang="fr-FR" sz="2800" dirty="0">
              <a:effectLst>
                <a:outerShdw blurRad="38100" dist="38100" dir="2700000" algn="tl">
                  <a:srgbClr val="000000">
                    <a:alpha val="43137"/>
                  </a:srgbClr>
                </a:outerShdw>
              </a:effectLst>
              <a:latin typeface="KG Second Chances Solid" panose="02000000000000000000" pitchFamily="2" charset="0"/>
            </a:endParaRPr>
          </a:p>
        </p:txBody>
      </p:sp>
    </p:spTree>
  </p:cSld>
  <p:clrMapOvr>
    <a:masterClrMapping/>
  </p:clrMapOvr>
  <p:transition spd="med" advClick="0" advTm="8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74"/>
                                        </p:tgtEl>
                                        <p:attrNameLst>
                                          <p:attrName>style.visibility</p:attrName>
                                        </p:attrNameLst>
                                      </p:cBhvr>
                                      <p:to>
                                        <p:strVal val="visible"/>
                                      </p:to>
                                    </p:set>
                                    <p:animEffect transition="in" filter="fade">
                                      <p:cBhvr>
                                        <p:cTn id="7" dur="500"/>
                                        <p:tgtEl>
                                          <p:spTgt spid="1127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27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F7037EF-91EC-0590-C439-D958B98A2024}"/>
              </a:ext>
            </a:extLst>
          </p:cNvPr>
          <p:cNvSpPr txBox="1">
            <a:spLocks/>
          </p:cNvSpPr>
          <p:nvPr/>
        </p:nvSpPr>
        <p:spPr bwMode="auto">
          <a:xfrm>
            <a:off x="1047750" y="2438400"/>
            <a:ext cx="70485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fr-FR" sz="6000" dirty="0">
              <a:effectLst>
                <a:outerShdw blurRad="38100" dist="38100" dir="2700000" algn="tl">
                  <a:srgbClr val="000000">
                    <a:alpha val="43137"/>
                  </a:srgbClr>
                </a:outerShdw>
              </a:effectLst>
              <a:latin typeface="KG Second Chances Solid" panose="02000000000000000000" pitchFamily="2" charset="0"/>
            </a:endParaRPr>
          </a:p>
        </p:txBody>
      </p:sp>
      <p:sp>
        <p:nvSpPr>
          <p:cNvPr id="3" name="Text Box 15">
            <a:extLst>
              <a:ext uri="{FF2B5EF4-FFF2-40B4-BE49-F238E27FC236}">
                <a16:creationId xmlns:a16="http://schemas.microsoft.com/office/drawing/2014/main" id="{9B751AD2-74DE-D4A6-C8E3-60DE9A7979E5}"/>
              </a:ext>
            </a:extLst>
          </p:cNvPr>
          <p:cNvSpPr txBox="1">
            <a:spLocks noChangeArrowheads="1"/>
          </p:cNvSpPr>
          <p:nvPr/>
        </p:nvSpPr>
        <p:spPr bwMode="auto">
          <a:xfrm>
            <a:off x="-304800" y="2438400"/>
            <a:ext cx="9753600" cy="1785104"/>
          </a:xfrm>
          <a:prstGeom prst="rect">
            <a:avLst/>
          </a:prstGeom>
          <a:noFill/>
          <a:ln w="9525">
            <a:noFill/>
            <a:miter lim="800000"/>
            <a:headEnd/>
            <a:tailEnd/>
          </a:ln>
          <a:effectLst/>
        </p:spPr>
        <p:txBody>
          <a:bodyPr wrap="square">
            <a:spAutoFit/>
          </a:bodyPr>
          <a:lstStyle/>
          <a:p>
            <a:pPr algn="ctr">
              <a:spcBef>
                <a:spcPct val="50000"/>
              </a:spcBef>
            </a:pPr>
            <a:br>
              <a:rPr lang="fr-FR" sz="6000" dirty="0">
                <a:effectLst>
                  <a:outerShdw blurRad="38100" dist="38100" dir="2700000" algn="tl">
                    <a:srgbClr val="000000">
                      <a:alpha val="43137"/>
                    </a:srgbClr>
                  </a:outerShdw>
                </a:effectLst>
                <a:latin typeface="KG Second Chances Solid" panose="02000000000000000000" pitchFamily="2" charset="0"/>
              </a:rPr>
            </a:br>
            <a:endParaRPr lang="en-US" sz="5000" dirty="0">
              <a:effectLst>
                <a:outerShdw blurRad="38100" dist="38100" dir="2700000" algn="tl">
                  <a:srgbClr val="000000">
                    <a:alpha val="43137"/>
                  </a:srgbClr>
                </a:outerShdw>
              </a:effectLst>
              <a:latin typeface="KG Second Chances Solid" panose="02000000000000000000" pitchFamily="2" charset="0"/>
            </a:endParaRPr>
          </a:p>
        </p:txBody>
      </p:sp>
      <p:sp>
        <p:nvSpPr>
          <p:cNvPr id="4" name="Text Box 15">
            <a:extLst>
              <a:ext uri="{FF2B5EF4-FFF2-40B4-BE49-F238E27FC236}">
                <a16:creationId xmlns:a16="http://schemas.microsoft.com/office/drawing/2014/main" id="{A2F3CE98-1DB6-147A-7FEE-8A1F749C2B01}"/>
              </a:ext>
            </a:extLst>
          </p:cNvPr>
          <p:cNvSpPr txBox="1">
            <a:spLocks noChangeArrowheads="1"/>
          </p:cNvSpPr>
          <p:nvPr/>
        </p:nvSpPr>
        <p:spPr bwMode="auto">
          <a:xfrm>
            <a:off x="-335280" y="2284512"/>
            <a:ext cx="9753600" cy="1938992"/>
          </a:xfrm>
          <a:prstGeom prst="rect">
            <a:avLst/>
          </a:prstGeom>
          <a:noFill/>
          <a:ln w="9525">
            <a:noFill/>
            <a:miter lim="800000"/>
            <a:headEnd/>
            <a:tailEnd/>
          </a:ln>
          <a:effectLst/>
        </p:spPr>
        <p:txBody>
          <a:bodyPr wrap="square">
            <a:spAutoFit/>
          </a:bodyPr>
          <a:lstStyle/>
          <a:p>
            <a:pPr algn="ctr">
              <a:spcBef>
                <a:spcPct val="50000"/>
              </a:spcBef>
            </a:pPr>
            <a:r>
              <a:rPr lang="fr-FR" sz="6000" dirty="0">
                <a:effectLst>
                  <a:outerShdw blurRad="38100" dist="38100" dir="2700000" algn="tl">
                    <a:srgbClr val="000000">
                      <a:alpha val="43137"/>
                    </a:srgbClr>
                  </a:outerShdw>
                </a:effectLst>
                <a:latin typeface="KG Second Chances Solid" panose="02000000000000000000" pitchFamily="2" charset="0"/>
              </a:rPr>
              <a:t>The life of the </a:t>
            </a:r>
            <a:r>
              <a:rPr lang="fr-FR" sz="6000" dirty="0" err="1">
                <a:effectLst>
                  <a:outerShdw blurRad="38100" dist="38100" dir="2700000" algn="tl">
                    <a:srgbClr val="000000">
                      <a:alpha val="43137"/>
                    </a:srgbClr>
                  </a:outerShdw>
                </a:effectLst>
                <a:latin typeface="KG Second Chances Solid" panose="02000000000000000000" pitchFamily="2" charset="0"/>
              </a:rPr>
              <a:t>community</a:t>
            </a:r>
            <a:endParaRPr lang="en-US" sz="5000" dirty="0">
              <a:effectLst>
                <a:outerShdw blurRad="38100" dist="38100" dir="2700000" algn="tl">
                  <a:srgbClr val="000000">
                    <a:alpha val="43137"/>
                  </a:srgbClr>
                </a:outerShdw>
              </a:effectLst>
              <a:latin typeface="KG Second Chances Solid" panose="02000000000000000000" pitchFamily="2" charset="0"/>
            </a:endParaRPr>
          </a:p>
        </p:txBody>
      </p:sp>
    </p:spTree>
    <p:extLst>
      <p:ext uri="{BB962C8B-B14F-4D97-AF65-F5344CB8AC3E}">
        <p14:creationId xmlns:p14="http://schemas.microsoft.com/office/powerpoint/2010/main" val="1174938667"/>
      </p:ext>
    </p:extLst>
  </p:cSld>
  <p:clrMapOvr>
    <a:masterClrMapping/>
  </p:clrMapOvr>
  <p:transition spd="med" advClick="0" advTm="4000">
    <p:wipe dir="d"/>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900"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12294" name="Rectangle 6"/>
          <p:cNvSpPr>
            <a:spLocks noGrp="1"/>
          </p:cNvSpPr>
          <p:nvPr>
            <p:ph type="title" idx="4294967295"/>
          </p:nvPr>
        </p:nvSpPr>
        <p:spPr>
          <a:xfrm>
            <a:off x="304800" y="-152400"/>
            <a:ext cx="8229600" cy="1143000"/>
          </a:xfrm>
        </p:spPr>
        <p:txBody>
          <a:bodyPr/>
          <a:lstStyle/>
          <a:p>
            <a:r>
              <a:rPr lang="fr-FR" sz="3000" dirty="0">
                <a:effectLst>
                  <a:outerShdw blurRad="38100" dist="38100" dir="2700000" algn="tl">
                    <a:srgbClr val="000000">
                      <a:alpha val="43137"/>
                    </a:srgbClr>
                  </a:outerShdw>
                </a:effectLst>
                <a:latin typeface="KG Second Chances Solid" panose="02000000000000000000" pitchFamily="2" charset="0"/>
              </a:rPr>
              <a:t>    </a:t>
            </a:r>
            <a:r>
              <a:rPr lang="fr-FR" sz="3500" dirty="0">
                <a:effectLst>
                  <a:outerShdw blurRad="38100" dist="38100" dir="2700000" algn="tl">
                    <a:srgbClr val="000000">
                      <a:alpha val="43137"/>
                    </a:srgbClr>
                  </a:outerShdw>
                </a:effectLst>
                <a:latin typeface="KG Second Chances Solid" panose="02000000000000000000" pitchFamily="2" charset="0"/>
              </a:rPr>
              <a:t>A </a:t>
            </a:r>
            <a:r>
              <a:rPr lang="fr-FR" sz="3500" dirty="0" err="1">
                <a:effectLst>
                  <a:outerShdw blurRad="38100" dist="38100" dir="2700000" algn="tl">
                    <a:srgbClr val="000000">
                      <a:alpha val="43137"/>
                    </a:srgbClr>
                  </a:outerShdw>
                </a:effectLst>
                <a:latin typeface="KG Second Chances Solid" panose="02000000000000000000" pitchFamily="2" charset="0"/>
              </a:rPr>
              <a:t>community</a:t>
            </a:r>
            <a:r>
              <a:rPr lang="fr-FR" sz="3500" dirty="0">
                <a:effectLst>
                  <a:outerShdw blurRad="38100" dist="38100" dir="2700000" algn="tl">
                    <a:srgbClr val="000000">
                      <a:alpha val="43137"/>
                    </a:srgbClr>
                  </a:outerShdw>
                </a:effectLst>
                <a:latin typeface="KG Second Chances Solid" panose="02000000000000000000" pitchFamily="2" charset="0"/>
              </a:rPr>
              <a:t> </a:t>
            </a:r>
            <a:r>
              <a:rPr lang="fr-FR" sz="3500" dirty="0" err="1">
                <a:effectLst>
                  <a:outerShdw blurRad="38100" dist="38100" dir="2700000" algn="tl">
                    <a:srgbClr val="000000">
                      <a:alpha val="43137"/>
                    </a:srgbClr>
                  </a:outerShdw>
                </a:effectLst>
                <a:latin typeface="KG Second Chances Solid" panose="02000000000000000000" pitchFamily="2" charset="0"/>
              </a:rPr>
              <a:t>that</a:t>
            </a:r>
            <a:r>
              <a:rPr lang="fr-FR" sz="3500" dirty="0">
                <a:effectLst>
                  <a:outerShdw blurRad="38100" dist="38100" dir="2700000" algn="tl">
                    <a:srgbClr val="000000">
                      <a:alpha val="43137"/>
                    </a:srgbClr>
                  </a:outerShdw>
                </a:effectLst>
                <a:latin typeface="KG Second Chances Solid" panose="02000000000000000000" pitchFamily="2" charset="0"/>
              </a:rPr>
              <a:t> </a:t>
            </a:r>
            <a:r>
              <a:rPr lang="fr-FR" sz="3500" dirty="0" err="1">
                <a:effectLst>
                  <a:outerShdw blurRad="38100" dist="38100" dir="2700000" algn="tl">
                    <a:srgbClr val="000000">
                      <a:alpha val="43137"/>
                    </a:srgbClr>
                  </a:outerShdw>
                </a:effectLst>
                <a:latin typeface="KG Second Chances Solid" panose="02000000000000000000" pitchFamily="2" charset="0"/>
              </a:rPr>
              <a:t>meets</a:t>
            </a:r>
            <a:endParaRPr lang="fr-FR" sz="3500" dirty="0">
              <a:effectLst>
                <a:outerShdw blurRad="38100" dist="38100" dir="2700000" algn="tl">
                  <a:srgbClr val="000000">
                    <a:alpha val="43137"/>
                  </a:srgbClr>
                </a:outerShdw>
              </a:effectLst>
              <a:latin typeface="KG Second Chances Solid" panose="02000000000000000000" pitchFamily="2" charset="0"/>
            </a:endParaRPr>
          </a:p>
        </p:txBody>
      </p:sp>
    </p:spTree>
  </p:cSld>
  <p:clrMapOvr>
    <a:masterClrMapping/>
  </p:clrMapOvr>
  <p:transition spd="med" advClick="0" advTm="5000">
    <p:dissolv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descr="Une image contenant texte, personne&#10;&#10;Description générée automatiquement">
            <a:extLst>
              <a:ext uri="{FF2B5EF4-FFF2-40B4-BE49-F238E27FC236}">
                <a16:creationId xmlns:a16="http://schemas.microsoft.com/office/drawing/2014/main" id="{88628D18-277C-26E5-80EA-0D269BAC4F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320" name="Rectangle 8"/>
          <p:cNvSpPr>
            <a:spLocks noGrp="1"/>
          </p:cNvSpPr>
          <p:nvPr>
            <p:ph type="title" idx="4294967295"/>
          </p:nvPr>
        </p:nvSpPr>
        <p:spPr>
          <a:xfrm>
            <a:off x="228600" y="381000"/>
            <a:ext cx="8229600" cy="1143000"/>
          </a:xfrm>
        </p:spPr>
        <p:txBody>
          <a:bodyPr/>
          <a:lstStyle/>
          <a:p>
            <a:r>
              <a:rPr lang="fr-FR" sz="3500" dirty="0">
                <a:effectLst>
                  <a:outerShdw blurRad="38100" dist="38100" dir="2700000" algn="tl">
                    <a:srgbClr val="000000">
                      <a:alpha val="43137"/>
                    </a:srgbClr>
                  </a:outerShdw>
                </a:effectLst>
                <a:latin typeface="KG Second Chances Solid" panose="02000000000000000000" pitchFamily="2" charset="0"/>
              </a:rPr>
              <a:t>A </a:t>
            </a:r>
            <a:r>
              <a:rPr lang="fr-FR" sz="3500" dirty="0" err="1">
                <a:effectLst>
                  <a:outerShdw blurRad="38100" dist="38100" dir="2700000" algn="tl">
                    <a:srgbClr val="000000">
                      <a:alpha val="43137"/>
                    </a:srgbClr>
                  </a:outerShdw>
                </a:effectLst>
                <a:latin typeface="KG Second Chances Solid" panose="02000000000000000000" pitchFamily="2" charset="0"/>
              </a:rPr>
              <a:t>community</a:t>
            </a:r>
            <a:r>
              <a:rPr lang="fr-FR" sz="3500" dirty="0">
                <a:effectLst>
                  <a:outerShdw blurRad="38100" dist="38100" dir="2700000" algn="tl">
                    <a:srgbClr val="000000">
                      <a:alpha val="43137"/>
                    </a:srgbClr>
                  </a:outerShdw>
                </a:effectLst>
                <a:latin typeface="KG Second Chances Solid" panose="02000000000000000000" pitchFamily="2" charset="0"/>
              </a:rPr>
              <a:t> of Fiesta </a:t>
            </a:r>
            <a:br>
              <a:rPr lang="fr-FR" sz="3500" dirty="0">
                <a:effectLst>
                  <a:outerShdw blurRad="38100" dist="38100" dir="2700000" algn="tl">
                    <a:srgbClr val="000000">
                      <a:alpha val="43137"/>
                    </a:srgbClr>
                  </a:outerShdw>
                </a:effectLst>
                <a:latin typeface="KG Second Chances Solid" panose="02000000000000000000" pitchFamily="2" charset="0"/>
              </a:rPr>
            </a:br>
            <a:r>
              <a:rPr lang="fr-FR" sz="3500" dirty="0">
                <a:effectLst>
                  <a:outerShdw blurRad="38100" dist="38100" dir="2700000" algn="tl">
                    <a:srgbClr val="000000">
                      <a:alpha val="43137"/>
                    </a:srgbClr>
                  </a:outerShdw>
                </a:effectLst>
                <a:latin typeface="KG Second Chances Solid" panose="02000000000000000000" pitchFamily="2" charset="0"/>
              </a:rPr>
              <a:t>and Celebration</a:t>
            </a:r>
          </a:p>
        </p:txBody>
      </p:sp>
    </p:spTree>
  </p:cSld>
  <p:clrMapOvr>
    <a:masterClrMapping/>
  </p:clrMapOvr>
  <p:transition spd="med" advClick="0" advTm="5000">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bougie, allumé&#10;&#10;Description générée automatiquement">
            <a:extLst>
              <a:ext uri="{FF2B5EF4-FFF2-40B4-BE49-F238E27FC236}">
                <a16:creationId xmlns:a16="http://schemas.microsoft.com/office/drawing/2014/main" id="{66E2FBB4-5E10-89CA-560F-7B04F08E2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8">
            <a:extLst>
              <a:ext uri="{FF2B5EF4-FFF2-40B4-BE49-F238E27FC236}">
                <a16:creationId xmlns:a16="http://schemas.microsoft.com/office/drawing/2014/main" id="{41C5F38C-F8F7-FBAD-9B60-2CFCCDBC0649}"/>
              </a:ext>
            </a:extLst>
          </p:cNvPr>
          <p:cNvSpPr txBox="1">
            <a:spLocks/>
          </p:cNvSpPr>
          <p:nvPr/>
        </p:nvSpPr>
        <p:spPr bwMode="auto">
          <a:xfrm>
            <a:off x="69273"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3500" dirty="0">
                <a:effectLst>
                  <a:outerShdw blurRad="38100" dist="38100" dir="2700000" algn="tl">
                    <a:srgbClr val="000000">
                      <a:alpha val="43137"/>
                    </a:srgbClr>
                  </a:outerShdw>
                </a:effectLst>
                <a:latin typeface="KG Second Chances Solid" panose="02000000000000000000" pitchFamily="2" charset="0"/>
              </a:rPr>
              <a:t>A </a:t>
            </a:r>
            <a:r>
              <a:rPr lang="fr-FR" sz="3500" dirty="0" err="1">
                <a:effectLst>
                  <a:outerShdw blurRad="38100" dist="38100" dir="2700000" algn="tl">
                    <a:srgbClr val="000000">
                      <a:alpha val="43137"/>
                    </a:srgbClr>
                  </a:outerShdw>
                </a:effectLst>
                <a:latin typeface="KG Second Chances Solid" panose="02000000000000000000" pitchFamily="2" charset="0"/>
              </a:rPr>
              <a:t>community</a:t>
            </a:r>
            <a:r>
              <a:rPr lang="fr-FR" sz="3500" dirty="0">
                <a:effectLst>
                  <a:outerShdw blurRad="38100" dist="38100" dir="2700000" algn="tl">
                    <a:srgbClr val="000000">
                      <a:alpha val="43137"/>
                    </a:srgbClr>
                  </a:outerShdw>
                </a:effectLst>
                <a:latin typeface="KG Second Chances Solid" panose="02000000000000000000" pitchFamily="2" charset="0"/>
              </a:rPr>
              <a:t> of </a:t>
            </a:r>
            <a:r>
              <a:rPr lang="fr-FR" sz="3500" dirty="0" err="1">
                <a:effectLst>
                  <a:outerShdw blurRad="38100" dist="38100" dir="2700000" algn="tl">
                    <a:srgbClr val="000000">
                      <a:alpha val="43137"/>
                    </a:srgbClr>
                  </a:outerShdw>
                </a:effectLst>
                <a:latin typeface="KG Second Chances Solid" panose="02000000000000000000" pitchFamily="2" charset="0"/>
              </a:rPr>
              <a:t>prayer</a:t>
            </a:r>
            <a:endParaRPr lang="fr-FR" sz="3500" dirty="0">
              <a:effectLst>
                <a:outerShdw blurRad="38100" dist="38100" dir="2700000" algn="tl">
                  <a:srgbClr val="000000">
                    <a:alpha val="43137"/>
                  </a:srgbClr>
                </a:outerShdw>
              </a:effectLst>
              <a:latin typeface="KG Second Chances Solid" panose="02000000000000000000" pitchFamily="2" charset="0"/>
            </a:endParaRPr>
          </a:p>
        </p:txBody>
      </p:sp>
    </p:spTree>
    <p:extLst>
      <p:ext uri="{BB962C8B-B14F-4D97-AF65-F5344CB8AC3E}">
        <p14:creationId xmlns:p14="http://schemas.microsoft.com/office/powerpoint/2010/main" val="3156991025"/>
      </p:ext>
    </p:extLst>
  </p:cSld>
  <p:clrMapOvr>
    <a:masterClrMapping/>
  </p:clrMapOvr>
  <p:transition spd="slow" advClick="0" advTm="5000">
    <p:randomBar dir="vert"/>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8" descr="C:\Users\Mirna\Desktop\P9050022.JPG"/>
          <p:cNvPicPr>
            <a:picLocks noChangeAspect="1" noChangeArrowheads="1"/>
          </p:cNvPicPr>
          <p:nvPr/>
        </p:nvPicPr>
        <p:blipFill>
          <a:blip r:embed="rId3" cstate="print"/>
          <a:srcRect/>
          <a:stretch>
            <a:fillRect/>
          </a:stretch>
        </p:blipFill>
        <p:spPr bwMode="auto">
          <a:xfrm>
            <a:off x="0" y="-20698"/>
            <a:ext cx="9167118" cy="6878697"/>
          </a:xfrm>
          <a:prstGeom prst="rect">
            <a:avLst/>
          </a:prstGeom>
          <a:ln>
            <a:noFill/>
          </a:ln>
          <a:effectLst>
            <a:outerShdw blurRad="292100" dist="139700" dir="2700000" algn="tl" rotWithShape="0">
              <a:srgbClr val="333333">
                <a:alpha val="65000"/>
              </a:srgbClr>
            </a:outerShdw>
          </a:effectLst>
        </p:spPr>
      </p:pic>
      <p:sp>
        <p:nvSpPr>
          <p:cNvPr id="15367" name="Rectangle 7"/>
          <p:cNvSpPr>
            <a:spLocks noGrp="1"/>
          </p:cNvSpPr>
          <p:nvPr>
            <p:ph type="title" idx="4294967295"/>
          </p:nvPr>
        </p:nvSpPr>
        <p:spPr>
          <a:xfrm>
            <a:off x="152400" y="72962"/>
            <a:ext cx="8458200" cy="1374838"/>
          </a:xfrm>
        </p:spPr>
        <p:txBody>
          <a:bodyPr/>
          <a:lstStyle/>
          <a:p>
            <a:r>
              <a:rPr lang="fr-FR" sz="3500" dirty="0">
                <a:effectLst>
                  <a:outerShdw blurRad="38100" dist="38100" dir="2700000" algn="tl">
                    <a:srgbClr val="000000">
                      <a:alpha val="43137"/>
                    </a:srgbClr>
                  </a:outerShdw>
                </a:effectLst>
                <a:latin typeface="KG Second Chances Solid" panose="02000000000000000000" pitchFamily="2" charset="0"/>
              </a:rPr>
              <a:t>A </a:t>
            </a:r>
            <a:r>
              <a:rPr lang="fr-FR" sz="3500" dirty="0" err="1">
                <a:effectLst>
                  <a:outerShdw blurRad="38100" dist="38100" dir="2700000" algn="tl">
                    <a:srgbClr val="000000">
                      <a:alpha val="43137"/>
                    </a:srgbClr>
                  </a:outerShdw>
                </a:effectLst>
                <a:latin typeface="KG Second Chances Solid" panose="02000000000000000000" pitchFamily="2" charset="0"/>
              </a:rPr>
              <a:t>community</a:t>
            </a:r>
            <a:r>
              <a:rPr lang="fr-FR" sz="3500" dirty="0">
                <a:effectLst>
                  <a:outerShdw blurRad="38100" dist="38100" dir="2700000" algn="tl">
                    <a:srgbClr val="000000">
                      <a:alpha val="43137"/>
                    </a:srgbClr>
                  </a:outerShdw>
                </a:effectLst>
                <a:latin typeface="KG Second Chances Solid" panose="02000000000000000000" pitchFamily="2" charset="0"/>
              </a:rPr>
              <a:t> of </a:t>
            </a:r>
            <a:r>
              <a:rPr lang="fr-FR" sz="3500" dirty="0" err="1">
                <a:effectLst>
                  <a:outerShdw blurRad="38100" dist="38100" dir="2700000" algn="tl">
                    <a:srgbClr val="000000">
                      <a:alpha val="43137"/>
                    </a:srgbClr>
                  </a:outerShdw>
                </a:effectLst>
                <a:latin typeface="KG Second Chances Solid" panose="02000000000000000000" pitchFamily="2" charset="0"/>
              </a:rPr>
              <a:t>friendship</a:t>
            </a:r>
            <a:r>
              <a:rPr lang="fr-FR" sz="3500" dirty="0">
                <a:effectLst>
                  <a:outerShdw blurRad="38100" dist="38100" dir="2700000" algn="tl">
                    <a:srgbClr val="000000">
                      <a:alpha val="43137"/>
                    </a:srgbClr>
                  </a:outerShdw>
                </a:effectLst>
                <a:latin typeface="KG Second Chances Solid" panose="02000000000000000000" pitchFamily="2" charset="0"/>
              </a:rPr>
              <a:t> and </a:t>
            </a:r>
            <a:r>
              <a:rPr lang="fr-FR" sz="3500" dirty="0" err="1">
                <a:effectLst>
                  <a:outerShdw blurRad="38100" dist="38100" dir="2700000" algn="tl">
                    <a:srgbClr val="000000">
                      <a:alpha val="43137"/>
                    </a:srgbClr>
                  </a:outerShdw>
                </a:effectLst>
                <a:latin typeface="KG Second Chances Solid" panose="02000000000000000000" pitchFamily="2" charset="0"/>
              </a:rPr>
              <a:t>faithfulness</a:t>
            </a:r>
            <a:endParaRPr lang="fr-FR" sz="3500" dirty="0">
              <a:effectLst>
                <a:outerShdw blurRad="38100" dist="38100" dir="2700000" algn="tl">
                  <a:srgbClr val="000000">
                    <a:alpha val="43137"/>
                  </a:srgbClr>
                </a:outerShdw>
              </a:effectLst>
              <a:latin typeface="KG Second Chances Solid" panose="02000000000000000000" pitchFamily="2" charset="0"/>
            </a:endParaRPr>
          </a:p>
        </p:txBody>
      </p:sp>
    </p:spTree>
  </p:cSld>
  <p:clrMapOvr>
    <a:masterClrMapping/>
  </p:clrMapOvr>
  <p:transition spd="med" advClick="0" advTm="5000">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C1D3E70-7422-45E8-BEAE-2ECB640DC13D}"/>
              </a:ext>
            </a:extLst>
          </p:cNvPr>
          <p:cNvSpPr txBox="1">
            <a:spLocks noChangeArrowheads="1"/>
          </p:cNvSpPr>
          <p:nvPr/>
        </p:nvSpPr>
        <p:spPr bwMode="auto">
          <a:xfrm rot="16200000">
            <a:off x="4229100" y="-1360539"/>
            <a:ext cx="838200" cy="8534400"/>
          </a:xfrm>
          <a:prstGeom prst="rect">
            <a:avLst/>
          </a:prstGeom>
          <a:noFill/>
          <a:ln w="9525">
            <a:noFill/>
            <a:miter lim="800000"/>
            <a:headEnd/>
            <a:tailEnd/>
          </a:ln>
        </p:spPr>
        <p:txBody>
          <a:bodyPr vert="eaVert"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6000" dirty="0">
                <a:effectLst>
                  <a:outerShdw blurRad="38100" dist="38100" dir="2700000" algn="tl">
                    <a:srgbClr val="000000">
                      <a:alpha val="43137"/>
                    </a:srgbClr>
                  </a:outerShdw>
                </a:effectLst>
                <a:latin typeface="KG Second Chances Solid" panose="02000000000000000000" pitchFamily="2" charset="0"/>
                <a:cs typeface="Andalus" pitchFamily="2" charset="-78"/>
              </a:rPr>
              <a:t>The </a:t>
            </a:r>
            <a:r>
              <a:rPr lang="fr-FR" sz="6000" dirty="0" err="1">
                <a:effectLst>
                  <a:outerShdw blurRad="38100" dist="38100" dir="2700000" algn="tl">
                    <a:srgbClr val="000000">
                      <a:alpha val="43137"/>
                    </a:srgbClr>
                  </a:outerShdw>
                </a:effectLst>
                <a:latin typeface="KG Second Chances Solid" panose="02000000000000000000" pitchFamily="2" charset="0"/>
                <a:cs typeface="Andalus" pitchFamily="2" charset="-78"/>
              </a:rPr>
              <a:t>origins</a:t>
            </a:r>
            <a:endParaRPr lang="fr-FR" sz="6000" dirty="0">
              <a:effectLst>
                <a:outerShdw blurRad="38100" dist="38100" dir="2700000" algn="tl">
                  <a:srgbClr val="000000">
                    <a:alpha val="43137"/>
                  </a:srgbClr>
                </a:outerShdw>
              </a:effectLst>
              <a:latin typeface="KG Second Chances Solid" panose="02000000000000000000" pitchFamily="2" charset="0"/>
              <a:cs typeface="Andalus" pitchFamily="2" charset="-78"/>
            </a:endParaRPr>
          </a:p>
        </p:txBody>
      </p:sp>
    </p:spTree>
    <p:extLst>
      <p:ext uri="{BB962C8B-B14F-4D97-AF65-F5344CB8AC3E}">
        <p14:creationId xmlns:p14="http://schemas.microsoft.com/office/powerpoint/2010/main" val="82446298"/>
      </p:ext>
    </p:extLst>
  </p:cSld>
  <p:clrMapOvr>
    <a:masterClrMapping/>
  </p:clrMapOvr>
  <p:transition spd="med" advClick="0" advTm="3000">
    <p:wipe dir="d"/>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 8" descr="Une image contenant extérieur, personne, bâtiment, terrain&#10;&#10;Description générée automatiquement">
            <a:extLst>
              <a:ext uri="{FF2B5EF4-FFF2-40B4-BE49-F238E27FC236}">
                <a16:creationId xmlns:a16="http://schemas.microsoft.com/office/drawing/2014/main" id="{DBACFEA7-D532-A019-F992-0B0286461DBE}"/>
              </a:ext>
            </a:extLst>
          </p:cNvPr>
          <p:cNvPicPr>
            <a:picLocks noChangeAspect="1"/>
          </p:cNvPicPr>
          <p:nvPr/>
        </p:nvPicPr>
        <p:blipFill rotWithShape="1">
          <a:blip r:embed="rId4">
            <a:extLst>
              <a:ext uri="{28A0092B-C50C-407E-A947-70E740481C1C}">
                <a14:useLocalDpi xmlns:a14="http://schemas.microsoft.com/office/drawing/2010/main" val="0"/>
              </a:ext>
            </a:extLst>
          </a:blip>
          <a:srcRect l="13361"/>
          <a:stretch/>
        </p:blipFill>
        <p:spPr>
          <a:xfrm>
            <a:off x="0" y="0"/>
            <a:ext cx="9128760" cy="6995160"/>
          </a:xfrm>
          <a:prstGeom prst="rect">
            <a:avLst/>
          </a:prstGeom>
        </p:spPr>
      </p:pic>
      <p:sp>
        <p:nvSpPr>
          <p:cNvPr id="16392" name="Rectangle 8"/>
          <p:cNvSpPr>
            <a:spLocks noGrp="1"/>
          </p:cNvSpPr>
          <p:nvPr>
            <p:ph type="title" idx="4294967295"/>
          </p:nvPr>
        </p:nvSpPr>
        <p:spPr>
          <a:xfrm>
            <a:off x="457200" y="304800"/>
            <a:ext cx="8229600" cy="1143000"/>
          </a:xfrm>
        </p:spPr>
        <p:txBody>
          <a:bodyPr/>
          <a:lstStyle/>
          <a:p>
            <a:r>
              <a:rPr lang="fr-FR" sz="3500" dirty="0">
                <a:effectLst>
                  <a:outerShdw blurRad="38100" dist="38100" dir="2700000" algn="tl">
                    <a:srgbClr val="000000">
                      <a:alpha val="43137"/>
                    </a:srgbClr>
                  </a:outerShdw>
                </a:effectLst>
                <a:latin typeface="KG Second Chances Solid" panose="02000000000000000000" pitchFamily="2" charset="0"/>
              </a:rPr>
              <a:t>A </a:t>
            </a:r>
            <a:r>
              <a:rPr lang="fr-FR" sz="3500" dirty="0" err="1">
                <a:effectLst>
                  <a:outerShdw blurRad="38100" dist="38100" dir="2700000" algn="tl">
                    <a:srgbClr val="000000">
                      <a:alpha val="43137"/>
                    </a:srgbClr>
                  </a:outerShdw>
                </a:effectLst>
                <a:latin typeface="KG Second Chances Solid" panose="02000000000000000000" pitchFamily="2" charset="0"/>
              </a:rPr>
              <a:t>community</a:t>
            </a:r>
            <a:r>
              <a:rPr lang="fr-FR" sz="3500" dirty="0">
                <a:effectLst>
                  <a:outerShdw blurRad="38100" dist="38100" dir="2700000" algn="tl">
                    <a:srgbClr val="000000">
                      <a:alpha val="43137"/>
                    </a:srgbClr>
                  </a:outerShdw>
                </a:effectLst>
                <a:latin typeface="KG Second Chances Solid" panose="02000000000000000000" pitchFamily="2" charset="0"/>
              </a:rPr>
              <a:t> for </a:t>
            </a:r>
            <a:r>
              <a:rPr lang="fr-FR" sz="3500" dirty="0" err="1">
                <a:effectLst>
                  <a:outerShdw blurRad="38100" dist="38100" dir="2700000" algn="tl">
                    <a:srgbClr val="000000">
                      <a:alpha val="43137"/>
                    </a:srgbClr>
                  </a:outerShdw>
                </a:effectLst>
                <a:latin typeface="KG Second Chances Solid" panose="02000000000000000000" pitchFamily="2" charset="0"/>
              </a:rPr>
              <a:t>taking</a:t>
            </a:r>
            <a:r>
              <a:rPr lang="fr-FR" sz="3500" dirty="0">
                <a:effectLst>
                  <a:outerShdw blurRad="38100" dist="38100" dir="2700000" algn="tl">
                    <a:srgbClr val="000000">
                      <a:alpha val="43137"/>
                    </a:srgbClr>
                  </a:outerShdw>
                </a:effectLst>
                <a:latin typeface="KG Second Chances Solid" panose="02000000000000000000" pitchFamily="2" charset="0"/>
              </a:rPr>
              <a:t> root</a:t>
            </a:r>
            <a:br>
              <a:rPr lang="fr-FR" sz="3500" dirty="0">
                <a:effectLst>
                  <a:outerShdw blurRad="38100" dist="38100" dir="2700000" algn="tl">
                    <a:srgbClr val="000000">
                      <a:alpha val="43137"/>
                    </a:srgbClr>
                  </a:outerShdw>
                </a:effectLst>
                <a:latin typeface="KG Second Chances Solid" panose="02000000000000000000" pitchFamily="2" charset="0"/>
              </a:rPr>
            </a:br>
            <a:r>
              <a:rPr lang="fr-FR" sz="3500" dirty="0">
                <a:effectLst>
                  <a:outerShdw blurRad="38100" dist="38100" dir="2700000" algn="tl">
                    <a:srgbClr val="000000">
                      <a:alpha val="43137"/>
                    </a:srgbClr>
                  </a:outerShdw>
                </a:effectLst>
                <a:latin typeface="KG Second Chances Solid" panose="02000000000000000000" pitchFamily="2" charset="0"/>
              </a:rPr>
              <a:t>and </a:t>
            </a:r>
            <a:r>
              <a:rPr lang="fr-FR" sz="3500" dirty="0" err="1">
                <a:effectLst>
                  <a:outerShdw blurRad="38100" dist="38100" dir="2700000" algn="tl">
                    <a:srgbClr val="000000">
                      <a:alpha val="43137"/>
                    </a:srgbClr>
                  </a:outerShdw>
                </a:effectLst>
                <a:latin typeface="KG Second Chances Solid" panose="02000000000000000000" pitchFamily="2" charset="0"/>
              </a:rPr>
              <a:t>integrating</a:t>
            </a:r>
            <a:endParaRPr lang="fr-FR" sz="3500" dirty="0">
              <a:effectLst>
                <a:outerShdw blurRad="38100" dist="38100" dir="2700000" algn="tl">
                  <a:srgbClr val="000000">
                    <a:alpha val="43137"/>
                  </a:srgbClr>
                </a:outerShdw>
              </a:effectLst>
              <a:latin typeface="KG Second Chances Solid" panose="02000000000000000000" pitchFamily="2" charset="0"/>
            </a:endParaRPr>
          </a:p>
        </p:txBody>
      </p:sp>
      <p:pic>
        <p:nvPicPr>
          <p:cNvPr id="90114" name="Picture 2"/>
          <p:cNvPicPr>
            <a:picLocks noChangeAspect="1" noChangeArrowheads="1"/>
          </p:cNvPicPr>
          <p:nvPr/>
        </p:nvPicPr>
        <p:blipFill>
          <a:blip r:embed="rId5" cstate="print"/>
          <a:srcRect/>
          <a:stretch>
            <a:fillRect/>
          </a:stretch>
        </p:blipFill>
        <p:spPr bwMode="auto">
          <a:xfrm>
            <a:off x="-12115800" y="-7696200"/>
            <a:ext cx="3337560" cy="2225040"/>
          </a:xfrm>
          <a:prstGeom prst="rect">
            <a:avLst/>
          </a:prstGeom>
          <a:noFill/>
          <a:ln w="9525">
            <a:noFill/>
            <a:miter lim="800000"/>
            <a:headEnd/>
            <a:tailEnd/>
          </a:ln>
        </p:spPr>
      </p:pic>
      <p:pic>
        <p:nvPicPr>
          <p:cNvPr id="8" name="01 Amis, chantons notre joie2.wav">
            <a:hlinkClick r:id="" action="ppaction://media"/>
          </p:cNvPr>
          <p:cNvPicPr>
            <a:picLocks noRot="1" noChangeAspect="1"/>
          </p:cNvPicPr>
          <p:nvPr>
            <a:audioFile r:link="rId1"/>
          </p:nvPr>
        </p:nvPicPr>
        <p:blipFill>
          <a:blip r:embed="rId6" cstate="print"/>
          <a:stretch>
            <a:fillRect/>
          </a:stretch>
        </p:blipFill>
        <p:spPr>
          <a:xfrm>
            <a:off x="-1524000" y="3200400"/>
            <a:ext cx="304800" cy="304800"/>
          </a:xfrm>
          <a:prstGeom prst="rect">
            <a:avLst/>
          </a:prstGeom>
        </p:spPr>
      </p:pic>
    </p:spTree>
  </p:cSld>
  <p:clrMapOvr>
    <a:masterClrMapping/>
  </p:clrMapOvr>
  <p:transition spd="med" advClick="0" advTm="5000">
    <p:wipe dir="d"/>
  </p:transition>
  <p:timing>
    <p:tnLst>
      <p:par>
        <p:cTn id="1" dur="indefinite" restart="never" nodeType="tmRoot">
          <p:childTnLst>
            <p:audio>
              <p:cMediaNode numSld="5">
                <p:cTn id="2"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8511FAD-D529-478F-9954-7CA2BE12368A}"/>
              </a:ext>
            </a:extLst>
          </p:cNvPr>
          <p:cNvSpPr txBox="1">
            <a:spLocks/>
          </p:cNvSpPr>
          <p:nvPr/>
        </p:nvSpPr>
        <p:spPr bwMode="auto">
          <a:xfrm>
            <a:off x="266700" y="2286000"/>
            <a:ext cx="8610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6000" dirty="0">
                <a:effectLst>
                  <a:outerShdw blurRad="38100" dist="38100" dir="2700000" algn="tl">
                    <a:srgbClr val="000000">
                      <a:alpha val="43137"/>
                    </a:srgbClr>
                  </a:outerShdw>
                </a:effectLst>
                <a:latin typeface="KG Second Chances Solid" panose="02000000000000000000" pitchFamily="2" charset="0"/>
              </a:rPr>
              <a:t>The inspiration of Faith and Light</a:t>
            </a:r>
          </a:p>
        </p:txBody>
      </p:sp>
    </p:spTree>
    <p:extLst>
      <p:ext uri="{BB962C8B-B14F-4D97-AF65-F5344CB8AC3E}">
        <p14:creationId xmlns:p14="http://schemas.microsoft.com/office/powerpoint/2010/main" val="6620852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1" name="Rectangle 3"/>
          <p:cNvSpPr>
            <a:spLocks noGrp="1"/>
          </p:cNvSpPr>
          <p:nvPr>
            <p:ph type="body" idx="1"/>
          </p:nvPr>
        </p:nvSpPr>
        <p:spPr>
          <a:xfrm>
            <a:off x="15240" y="228600"/>
            <a:ext cx="9128760" cy="685800"/>
          </a:xfrm>
          <a:effectLst/>
        </p:spPr>
        <p:txBody>
          <a:bodyPr/>
          <a:lstStyle/>
          <a:p>
            <a:pPr marL="0" indent="0" algn="ctr">
              <a:buNone/>
            </a:pPr>
            <a:r>
              <a:rPr lang="fr-FR" sz="3500" dirty="0" err="1">
                <a:latin typeface="KG Second Chances Solid" panose="02000000000000000000" pitchFamily="2" charset="0"/>
              </a:rPr>
              <a:t>Each</a:t>
            </a:r>
            <a:r>
              <a:rPr lang="fr-FR" sz="3500" dirty="0">
                <a:latin typeface="KG Second Chances Solid" panose="02000000000000000000" pitchFamily="2" charset="0"/>
              </a:rPr>
              <a:t> </a:t>
            </a:r>
            <a:r>
              <a:rPr lang="fr-FR" sz="3500" dirty="0" err="1">
                <a:latin typeface="KG Second Chances Solid" panose="02000000000000000000" pitchFamily="2" charset="0"/>
              </a:rPr>
              <a:t>person</a:t>
            </a:r>
            <a:r>
              <a:rPr lang="fr-FR" sz="3500" dirty="0">
                <a:latin typeface="KG Second Chances Solid" panose="02000000000000000000" pitchFamily="2" charset="0"/>
              </a:rPr>
              <a:t> </a:t>
            </a:r>
            <a:r>
              <a:rPr lang="fr-FR" sz="3500" dirty="0" err="1">
                <a:latin typeface="KG Second Chances Solid" panose="02000000000000000000" pitchFamily="2" charset="0"/>
              </a:rPr>
              <a:t>is</a:t>
            </a:r>
            <a:r>
              <a:rPr lang="fr-FR" sz="3500" dirty="0">
                <a:latin typeface="KG Second Chances Solid" panose="02000000000000000000" pitchFamily="2" charset="0"/>
              </a:rPr>
              <a:t> </a:t>
            </a:r>
            <a:r>
              <a:rPr lang="fr-FR" sz="3500" dirty="0" err="1">
                <a:latin typeface="KG Second Chances Solid" panose="02000000000000000000" pitchFamily="2" charset="0"/>
              </a:rPr>
              <a:t>loved</a:t>
            </a:r>
            <a:r>
              <a:rPr lang="fr-FR" sz="3500" dirty="0">
                <a:latin typeface="KG Second Chances Solid" panose="02000000000000000000" pitchFamily="2" charset="0"/>
              </a:rPr>
              <a:t> by </a:t>
            </a:r>
            <a:r>
              <a:rPr lang="fr-FR" sz="3500" dirty="0" err="1">
                <a:latin typeface="KG Second Chances Solid" panose="02000000000000000000" pitchFamily="2" charset="0"/>
              </a:rPr>
              <a:t>God</a:t>
            </a:r>
            <a:endParaRPr lang="fr-FR" sz="3500" dirty="0">
              <a:latin typeface="KG Second Chances Solid" panose="02000000000000000000" pitchFamily="2" charset="0"/>
            </a:endParaRPr>
          </a:p>
        </p:txBody>
      </p:sp>
      <p:pic>
        <p:nvPicPr>
          <p:cNvPr id="4" name="Image 3" descr="Une image contenant arbre, personne, extérieur&#10;&#10;Description générée automatiquement">
            <a:extLst>
              <a:ext uri="{FF2B5EF4-FFF2-40B4-BE49-F238E27FC236}">
                <a16:creationId xmlns:a16="http://schemas.microsoft.com/office/drawing/2014/main" id="{9411D3CB-BF1C-A524-3ED8-9CAE6703CF25}"/>
              </a:ext>
            </a:extLst>
          </p:cNvPr>
          <p:cNvPicPr>
            <a:picLocks noChangeAspect="1"/>
          </p:cNvPicPr>
          <p:nvPr/>
        </p:nvPicPr>
        <p:blipFill rotWithShape="1">
          <a:blip r:embed="rId3">
            <a:extLst>
              <a:ext uri="{28A0092B-C50C-407E-A947-70E740481C1C}">
                <a14:useLocalDpi xmlns:a14="http://schemas.microsoft.com/office/drawing/2010/main" val="0"/>
              </a:ext>
            </a:extLst>
          </a:blip>
          <a:srcRect t="3333"/>
          <a:stretch/>
        </p:blipFill>
        <p:spPr>
          <a:xfrm>
            <a:off x="0" y="1066800"/>
            <a:ext cx="9144000" cy="6629400"/>
          </a:xfrm>
          <a:prstGeom prst="rect">
            <a:avLst/>
          </a:prstGeom>
        </p:spPr>
      </p:pic>
    </p:spTree>
  </p:cSld>
  <p:clrMapOvr>
    <a:masterClrMapping/>
  </p:clrMapOvr>
  <p:transition spd="med" advClick="0" advTm="5000">
    <p:circl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rotWithShape="1">
          <a:blip r:embed="rId3" cstate="print">
            <a:lum bright="10000" contrast="10000"/>
          </a:blip>
          <a:srcRect t="3333" r="11110"/>
          <a:stretch/>
        </p:blipFill>
        <p:spPr bwMode="auto">
          <a:xfrm>
            <a:off x="0" y="1143000"/>
            <a:ext cx="9144000" cy="6629400"/>
          </a:xfrm>
          <a:prstGeom prst="rect">
            <a:avLst/>
          </a:prstGeom>
          <a:noFill/>
          <a:ln w="9525">
            <a:noFill/>
            <a:miter lim="800000"/>
            <a:headEnd/>
            <a:tailEnd/>
          </a:ln>
          <a:effectLst/>
        </p:spPr>
      </p:pic>
      <p:sp>
        <p:nvSpPr>
          <p:cNvPr id="4" name="Rectangle 4"/>
          <p:cNvSpPr>
            <a:spLocks/>
          </p:cNvSpPr>
          <p:nvPr/>
        </p:nvSpPr>
        <p:spPr bwMode="auto">
          <a:xfrm>
            <a:off x="228600" y="228600"/>
            <a:ext cx="9144000" cy="685800"/>
          </a:xfrm>
          <a:prstGeom prst="rect">
            <a:avLst/>
          </a:prstGeom>
          <a:noFill/>
          <a:ln w="9525">
            <a:noFill/>
            <a:miter lim="800000"/>
            <a:headEnd/>
            <a:tailEnd/>
          </a:ln>
          <a:effectLst/>
        </p:spPr>
        <p:txBody>
          <a:bodyPr/>
          <a:lstStyle/>
          <a:p>
            <a:pPr algn="ctr" eaLnBrk="0" hangingPunct="0">
              <a:spcBef>
                <a:spcPct val="20000"/>
              </a:spcBef>
            </a:pPr>
            <a:r>
              <a:rPr lang="fr-FR" sz="3500" dirty="0">
                <a:effectLst>
                  <a:outerShdw blurRad="50800" dist="38100" dir="2700000" algn="tl" rotWithShape="0">
                    <a:prstClr val="black">
                      <a:alpha val="40000"/>
                    </a:prstClr>
                  </a:outerShdw>
                </a:effectLst>
                <a:latin typeface="KG Second Chances Solid" panose="02000000000000000000" pitchFamily="2" charset="0"/>
              </a:rPr>
              <a:t>The </a:t>
            </a:r>
            <a:r>
              <a:rPr lang="fr-FR" sz="3500" dirty="0" err="1">
                <a:effectLst>
                  <a:outerShdw blurRad="50800" dist="38100" dir="2700000" algn="tl" rotWithShape="0">
                    <a:prstClr val="black">
                      <a:alpha val="40000"/>
                    </a:prstClr>
                  </a:outerShdw>
                </a:effectLst>
                <a:latin typeface="KG Second Chances Solid" panose="02000000000000000000" pitchFamily="2" charset="0"/>
              </a:rPr>
              <a:t>need</a:t>
            </a:r>
            <a:r>
              <a:rPr lang="fr-FR" sz="3500" dirty="0">
                <a:effectLst>
                  <a:outerShdw blurRad="50800" dist="38100" dir="2700000" algn="tl" rotWithShape="0">
                    <a:prstClr val="black">
                      <a:alpha val="40000"/>
                    </a:prstClr>
                  </a:outerShdw>
                </a:effectLst>
                <a:latin typeface="KG Second Chances Solid" panose="02000000000000000000" pitchFamily="2" charset="0"/>
              </a:rPr>
              <a:t> for a </a:t>
            </a:r>
            <a:r>
              <a:rPr lang="fr-FR" sz="3500" dirty="0" err="1">
                <a:effectLst>
                  <a:outerShdw blurRad="50800" dist="38100" dir="2700000" algn="tl" rotWithShape="0">
                    <a:prstClr val="black">
                      <a:alpha val="40000"/>
                    </a:prstClr>
                  </a:outerShdw>
                </a:effectLst>
                <a:latin typeface="KG Second Chances Solid" panose="02000000000000000000" pitchFamily="2" charset="0"/>
              </a:rPr>
              <a:t>community</a:t>
            </a:r>
            <a:endParaRPr lang="fr-FR" sz="3500" dirty="0">
              <a:effectLst>
                <a:outerShdw blurRad="50800" dist="38100" dir="2700000" algn="tl" rotWithShape="0">
                  <a:prstClr val="black">
                    <a:alpha val="40000"/>
                  </a:prstClr>
                </a:outerShdw>
              </a:effectLst>
              <a:latin typeface="KG Second Chances Solid" panose="02000000000000000000" pitchFamily="2" charset="0"/>
            </a:endParaRPr>
          </a:p>
        </p:txBody>
      </p:sp>
    </p:spTree>
  </p:cSld>
  <p:clrMapOvr>
    <a:masterClrMapping/>
  </p:clrMapOvr>
  <p:transition spd="med" advClick="0" advTm="5000">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5"/>
          <p:cNvSpPr>
            <a:spLocks/>
          </p:cNvSpPr>
          <p:nvPr/>
        </p:nvSpPr>
        <p:spPr bwMode="auto">
          <a:xfrm>
            <a:off x="457200" y="228600"/>
            <a:ext cx="8229600" cy="685800"/>
          </a:xfrm>
          <a:prstGeom prst="rect">
            <a:avLst/>
          </a:prstGeom>
          <a:noFill/>
          <a:ln w="9525">
            <a:noFill/>
            <a:miter lim="800000"/>
            <a:headEnd/>
            <a:tailEnd/>
          </a:ln>
          <a:effectLst>
            <a:outerShdw blurRad="50800" dist="38100" dir="2700000" algn="tl" rotWithShape="0">
              <a:prstClr val="black">
                <a:alpha val="40000"/>
              </a:prstClr>
            </a:outerShdw>
          </a:effectLst>
        </p:spPr>
        <p:txBody>
          <a:bodyPr/>
          <a:lstStyle/>
          <a:p>
            <a:pPr algn="ctr" eaLnBrk="0" hangingPunct="0">
              <a:spcBef>
                <a:spcPct val="20000"/>
              </a:spcBef>
            </a:pPr>
            <a:r>
              <a:rPr lang="fr-FR" sz="3500" dirty="0" err="1">
                <a:effectLst>
                  <a:outerShdw blurRad="38100" dist="38100" dir="2700000" algn="tl">
                    <a:srgbClr val="000000">
                      <a:alpha val="43137"/>
                    </a:srgbClr>
                  </a:outerShdw>
                </a:effectLst>
                <a:latin typeface="KG Second Chances Solid" panose="02000000000000000000" pitchFamily="2" charset="0"/>
              </a:rPr>
              <a:t>Accompaniment</a:t>
            </a:r>
            <a:r>
              <a:rPr lang="fr-FR" sz="3500" dirty="0">
                <a:effectLst>
                  <a:outerShdw blurRad="38100" dist="38100" dir="2700000" algn="tl">
                    <a:srgbClr val="000000">
                      <a:alpha val="43137"/>
                    </a:srgbClr>
                  </a:outerShdw>
                </a:effectLst>
                <a:latin typeface="KG Second Chances Solid" panose="02000000000000000000" pitchFamily="2" charset="0"/>
              </a:rPr>
              <a:t> </a:t>
            </a:r>
            <a:r>
              <a:rPr lang="fr-FR" sz="3500" dirty="0" err="1">
                <a:effectLst>
                  <a:outerShdw blurRad="38100" dist="38100" dir="2700000" algn="tl">
                    <a:srgbClr val="000000">
                      <a:alpha val="43137"/>
                    </a:srgbClr>
                  </a:outerShdw>
                </a:effectLst>
                <a:latin typeface="KG Second Chances Solid" panose="02000000000000000000" pitchFamily="2" charset="0"/>
              </a:rPr>
              <a:t>toward</a:t>
            </a:r>
            <a:r>
              <a:rPr lang="fr-FR" sz="3500" dirty="0">
                <a:effectLst>
                  <a:outerShdw blurRad="38100" dist="38100" dir="2700000" algn="tl">
                    <a:srgbClr val="000000">
                      <a:alpha val="43137"/>
                    </a:srgbClr>
                  </a:outerShdw>
                </a:effectLst>
                <a:latin typeface="KG Second Chances Solid" panose="02000000000000000000" pitchFamily="2" charset="0"/>
              </a:rPr>
              <a:t> a </a:t>
            </a:r>
            <a:r>
              <a:rPr lang="fr-FR" sz="3500" dirty="0" err="1">
                <a:effectLst>
                  <a:outerShdw blurRad="38100" dist="38100" dir="2700000" algn="tl">
                    <a:srgbClr val="000000">
                      <a:alpha val="43137"/>
                    </a:srgbClr>
                  </a:outerShdw>
                </a:effectLst>
                <a:latin typeface="KG Second Chances Solid" panose="02000000000000000000" pitchFamily="2" charset="0"/>
              </a:rPr>
              <a:t>deeper</a:t>
            </a:r>
            <a:r>
              <a:rPr lang="fr-FR" sz="3500" dirty="0">
                <a:effectLst>
                  <a:outerShdw blurRad="38100" dist="38100" dir="2700000" algn="tl">
                    <a:srgbClr val="000000">
                      <a:alpha val="43137"/>
                    </a:srgbClr>
                  </a:outerShdw>
                </a:effectLst>
                <a:latin typeface="KG Second Chances Solid" panose="02000000000000000000" pitchFamily="2" charset="0"/>
              </a:rPr>
              <a:t> </a:t>
            </a:r>
            <a:r>
              <a:rPr lang="fr-FR" sz="3500" dirty="0" err="1">
                <a:effectLst>
                  <a:outerShdw blurRad="38100" dist="38100" dir="2700000" algn="tl">
                    <a:srgbClr val="000000">
                      <a:alpha val="43137"/>
                    </a:srgbClr>
                  </a:outerShdw>
                </a:effectLst>
                <a:latin typeface="KG Second Chances Solid" panose="02000000000000000000" pitchFamily="2" charset="0"/>
              </a:rPr>
              <a:t>human</a:t>
            </a:r>
            <a:r>
              <a:rPr lang="fr-FR" sz="3500" dirty="0">
                <a:effectLst>
                  <a:outerShdw blurRad="38100" dist="38100" dir="2700000" algn="tl">
                    <a:srgbClr val="000000">
                      <a:alpha val="43137"/>
                    </a:srgbClr>
                  </a:outerShdw>
                </a:effectLst>
                <a:latin typeface="KG Second Chances Solid" panose="02000000000000000000" pitchFamily="2" charset="0"/>
              </a:rPr>
              <a:t> </a:t>
            </a:r>
            <a:r>
              <a:rPr lang="fr-FR" sz="3500" dirty="0" err="1">
                <a:effectLst>
                  <a:outerShdw blurRad="38100" dist="38100" dir="2700000" algn="tl">
                    <a:srgbClr val="000000">
                      <a:alpha val="43137"/>
                    </a:srgbClr>
                  </a:outerShdw>
                </a:effectLst>
                <a:latin typeface="KG Second Chances Solid" panose="02000000000000000000" pitchFamily="2" charset="0"/>
              </a:rPr>
              <a:t>maturity</a:t>
            </a:r>
            <a:endParaRPr lang="fr-FR" sz="3500" dirty="0">
              <a:effectLst>
                <a:outerShdw blurRad="38100" dist="38100" dir="2700000" algn="tl">
                  <a:srgbClr val="000000">
                    <a:alpha val="43137"/>
                  </a:srgbClr>
                </a:outerShdw>
              </a:effectLst>
              <a:latin typeface="KG Second Chances Solid" panose="02000000000000000000" pitchFamily="2" charset="0"/>
            </a:endParaRPr>
          </a:p>
        </p:txBody>
      </p:sp>
      <p:pic>
        <p:nvPicPr>
          <p:cNvPr id="5" name="Image 4" descr="Une image contenant arbre, extérieur, personne, femme&#10;&#10;Description générée automatiquement">
            <a:extLst>
              <a:ext uri="{FF2B5EF4-FFF2-40B4-BE49-F238E27FC236}">
                <a16:creationId xmlns:a16="http://schemas.microsoft.com/office/drawing/2014/main" id="{05F0BB84-329C-09D1-3755-77E72BE1CB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38" y="1780485"/>
            <a:ext cx="9619938" cy="5077515"/>
          </a:xfrm>
          <a:prstGeom prst="rect">
            <a:avLst/>
          </a:prstGeom>
        </p:spPr>
      </p:pic>
    </p:spTree>
  </p:cSld>
  <p:clrMapOvr>
    <a:masterClrMapping/>
  </p:clrMapOvr>
  <p:transition spd="slow" advClick="0" advTm="8000">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9A46F35-1F93-400F-B030-76C68334FCB3}"/>
              </a:ext>
            </a:extLst>
          </p:cNvPr>
          <p:cNvSpPr txBox="1">
            <a:spLocks noChangeArrowheads="1"/>
          </p:cNvSpPr>
          <p:nvPr/>
        </p:nvSpPr>
        <p:spPr bwMode="auto">
          <a:xfrm>
            <a:off x="9832" y="2362200"/>
            <a:ext cx="9144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6000" dirty="0">
                <a:effectLst>
                  <a:outerShdw blurRad="38100" dist="38100" dir="2700000" algn="tl">
                    <a:srgbClr val="000000"/>
                  </a:outerShdw>
                </a:effectLst>
                <a:latin typeface="KG Second Chances Solid" panose="02000000000000000000" pitchFamily="2" charset="0"/>
                <a:cs typeface="Andalus" pitchFamily="2" charset="-78"/>
              </a:rPr>
              <a:t>The Faith and Light activities</a:t>
            </a:r>
            <a:endParaRPr lang="en-US" sz="6000" dirty="0">
              <a:effectLst>
                <a:outerShdw blurRad="38100" dist="38100" dir="2700000" algn="tl">
                  <a:srgbClr val="000000"/>
                </a:outerShdw>
              </a:effectLst>
              <a:latin typeface="KG Second Chances Solid" panose="02000000000000000000" pitchFamily="2" charset="0"/>
              <a:cs typeface="Andalus" pitchFamily="2" charset="-78"/>
            </a:endParaRPr>
          </a:p>
        </p:txBody>
      </p:sp>
    </p:spTree>
    <p:extLst>
      <p:ext uri="{BB962C8B-B14F-4D97-AF65-F5344CB8AC3E}">
        <p14:creationId xmlns:p14="http://schemas.microsoft.com/office/powerpoint/2010/main" val="1415738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eelOff"/>
      </p:transition>
    </mc:Choice>
    <mc:Fallback xmlns="">
      <p:transition spd="slow" advClick="0" advTm="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F1A549F-C175-4485-8FB6-D362097539EB}"/>
              </a:ext>
            </a:extLst>
          </p:cNvPr>
          <p:cNvSpPr txBox="1">
            <a:spLocks noChangeArrowheads="1"/>
          </p:cNvSpPr>
          <p:nvPr/>
        </p:nvSpPr>
        <p:spPr bwMode="auto">
          <a:xfrm>
            <a:off x="2514600" y="76200"/>
            <a:ext cx="3581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Wingdings" panose="05000000000000000000" pitchFamily="2" charset="2"/>
              <a:buChar char="§"/>
            </a:pPr>
            <a:r>
              <a:rPr lang="en-GB" sz="3500" dirty="0">
                <a:effectLst>
                  <a:outerShdw blurRad="38100" dist="38100" dir="2700000" algn="tl">
                    <a:srgbClr val="000000"/>
                  </a:outerShdw>
                </a:effectLst>
                <a:latin typeface="KG Second Chances Solid" panose="02000000000000000000" pitchFamily="2" charset="0"/>
                <a:cs typeface="Andalus" pitchFamily="2" charset="-78"/>
              </a:rPr>
              <a:t>Meetings</a:t>
            </a:r>
            <a:endParaRPr lang="en-US" sz="3500" dirty="0">
              <a:effectLst>
                <a:outerShdw blurRad="38100" dist="38100" dir="2700000" algn="tl">
                  <a:srgbClr val="000000"/>
                </a:outerShdw>
              </a:effectLst>
              <a:latin typeface="KG Second Chances Solid" panose="02000000000000000000" pitchFamily="2" charset="0"/>
              <a:cs typeface="Andalus" pitchFamily="2" charset="-78"/>
            </a:endParaRPr>
          </a:p>
        </p:txBody>
      </p:sp>
      <p:pic>
        <p:nvPicPr>
          <p:cNvPr id="9" name="Image 8" descr="Une image contenant intérieur, personne, mur, plancher&#10;&#10;Description générée automatiquement">
            <a:extLst>
              <a:ext uri="{FF2B5EF4-FFF2-40B4-BE49-F238E27FC236}">
                <a16:creationId xmlns:a16="http://schemas.microsoft.com/office/drawing/2014/main" id="{BE2B64CD-CE46-46C6-BC1D-16F6BEB0F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0007114" cy="5715000"/>
          </a:xfrm>
          <a:prstGeom prst="rect">
            <a:avLst/>
          </a:prstGeom>
        </p:spPr>
      </p:pic>
    </p:spTree>
    <p:extLst>
      <p:ext uri="{BB962C8B-B14F-4D97-AF65-F5344CB8AC3E}">
        <p14:creationId xmlns:p14="http://schemas.microsoft.com/office/powerpoint/2010/main" val="1461779162"/>
      </p:ext>
    </p:extLst>
  </p:cSld>
  <p:clrMapOvr>
    <a:masterClrMapping/>
  </p:clrMapOvr>
  <p:transition spd="med" advClick="0" advTm="5000">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intérieur, bougie&#10;&#10;Description générée automatiquement">
            <a:extLst>
              <a:ext uri="{FF2B5EF4-FFF2-40B4-BE49-F238E27FC236}">
                <a16:creationId xmlns:a16="http://schemas.microsoft.com/office/drawing/2014/main" id="{67D74090-71F7-13A7-F255-CAFA7B8AB8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9159240" cy="6077836"/>
          </a:xfrm>
          <a:prstGeom prst="rect">
            <a:avLst/>
          </a:prstGeom>
        </p:spPr>
      </p:pic>
      <p:sp>
        <p:nvSpPr>
          <p:cNvPr id="2" name="Rectangle 2">
            <a:extLst>
              <a:ext uri="{FF2B5EF4-FFF2-40B4-BE49-F238E27FC236}">
                <a16:creationId xmlns:a16="http://schemas.microsoft.com/office/drawing/2014/main" id="{60950380-55D5-E59D-3201-0FFC3FF0ABAC}"/>
              </a:ext>
            </a:extLst>
          </p:cNvPr>
          <p:cNvSpPr txBox="1">
            <a:spLocks noChangeArrowheads="1"/>
          </p:cNvSpPr>
          <p:nvPr/>
        </p:nvSpPr>
        <p:spPr bwMode="auto">
          <a:xfrm>
            <a:off x="1447800" y="228600"/>
            <a:ext cx="6248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Wingdings" panose="05000000000000000000" pitchFamily="2" charset="2"/>
              <a:buChar char="§"/>
            </a:pPr>
            <a:r>
              <a:rPr lang="en-GB" sz="3500" dirty="0">
                <a:effectLst>
                  <a:outerShdw blurRad="38100" dist="38100" dir="2700000" algn="tl">
                    <a:srgbClr val="000000"/>
                  </a:outerShdw>
                </a:effectLst>
                <a:latin typeface="KG Second Chances Solid" panose="02000000000000000000" pitchFamily="2" charset="0"/>
                <a:cs typeface="Andalus" pitchFamily="2" charset="-78"/>
              </a:rPr>
              <a:t>The Feast of Light</a:t>
            </a:r>
            <a:endParaRPr lang="en-US" sz="3500" dirty="0">
              <a:effectLst>
                <a:outerShdw blurRad="38100" dist="38100" dir="2700000" algn="tl">
                  <a:srgbClr val="000000"/>
                </a:outerShdw>
              </a:effectLst>
              <a:latin typeface="KG Second Chances Solid" panose="02000000000000000000" pitchFamily="2" charset="0"/>
              <a:cs typeface="Andalus" pitchFamily="2" charset="-78"/>
            </a:endParaRPr>
          </a:p>
        </p:txBody>
      </p:sp>
    </p:spTree>
    <p:extLst>
      <p:ext uri="{BB962C8B-B14F-4D97-AF65-F5344CB8AC3E}">
        <p14:creationId xmlns:p14="http://schemas.microsoft.com/office/powerpoint/2010/main" val="677195564"/>
      </p:ext>
    </p:extLst>
  </p:cSld>
  <p:clrMapOvr>
    <a:masterClrMapping/>
  </p:clrMapOvr>
  <p:transition spd="med" advClick="0" advTm="5000">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ersonne, arbre, extérieur, ciel&#10;&#10;Description générée automatiquement">
            <a:extLst>
              <a:ext uri="{FF2B5EF4-FFF2-40B4-BE49-F238E27FC236}">
                <a16:creationId xmlns:a16="http://schemas.microsoft.com/office/drawing/2014/main" id="{3AFD7B96-B9E5-C1FC-0A8F-549CC7CE0D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2">
            <a:extLst>
              <a:ext uri="{FF2B5EF4-FFF2-40B4-BE49-F238E27FC236}">
                <a16:creationId xmlns:a16="http://schemas.microsoft.com/office/drawing/2014/main" id="{60950380-55D5-E59D-3201-0FFC3FF0ABAC}"/>
              </a:ext>
            </a:extLst>
          </p:cNvPr>
          <p:cNvSpPr txBox="1">
            <a:spLocks noChangeArrowheads="1"/>
          </p:cNvSpPr>
          <p:nvPr/>
        </p:nvSpPr>
        <p:spPr bwMode="auto">
          <a:xfrm>
            <a:off x="-30480" y="228600"/>
            <a:ext cx="86868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eaLnBrk="1" hangingPunct="1">
              <a:buFont typeface="Wingdings" panose="05000000000000000000" pitchFamily="2" charset="2"/>
              <a:buChar char="§"/>
            </a:pPr>
            <a:r>
              <a:rPr lang="en-US" sz="3500" dirty="0">
                <a:effectLst>
                  <a:outerShdw blurRad="38100" dist="38100" dir="2700000" algn="tl">
                    <a:srgbClr val="000000"/>
                  </a:outerShdw>
                </a:effectLst>
                <a:latin typeface="KG Second Chances Solid" panose="02000000000000000000" pitchFamily="2" charset="0"/>
                <a:cs typeface="Andalus" pitchFamily="2" charset="-78"/>
              </a:rPr>
              <a:t>“Announcing and sharing” days</a:t>
            </a:r>
          </a:p>
        </p:txBody>
      </p:sp>
    </p:spTree>
    <p:extLst>
      <p:ext uri="{BB962C8B-B14F-4D97-AF65-F5344CB8AC3E}">
        <p14:creationId xmlns:p14="http://schemas.microsoft.com/office/powerpoint/2010/main" val="1041866737"/>
      </p:ext>
    </p:extLst>
  </p:cSld>
  <p:clrMapOvr>
    <a:masterClrMapping/>
  </p:clrMapOvr>
  <p:transition spd="med" advClick="0" advTm="5000">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F1A549F-C175-4485-8FB6-D362097539EB}"/>
              </a:ext>
            </a:extLst>
          </p:cNvPr>
          <p:cNvSpPr txBox="1">
            <a:spLocks noChangeArrowheads="1"/>
          </p:cNvSpPr>
          <p:nvPr/>
        </p:nvSpPr>
        <p:spPr bwMode="auto">
          <a:xfrm>
            <a:off x="762000" y="152400"/>
            <a:ext cx="8001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Wingdings" panose="05000000000000000000" pitchFamily="2" charset="2"/>
              <a:buChar char="§"/>
            </a:pPr>
            <a:r>
              <a:rPr lang="fr-FR" sz="3500" dirty="0">
                <a:effectLst>
                  <a:outerShdw blurRad="38100" dist="38100" dir="2700000" algn="tl">
                    <a:srgbClr val="000000"/>
                  </a:outerShdw>
                </a:effectLst>
                <a:latin typeface="KG Second Chances Solid" panose="02000000000000000000" pitchFamily="2" charset="0"/>
                <a:cs typeface="Andalus" pitchFamily="2" charset="-78"/>
              </a:rPr>
              <a:t>Summer camps</a:t>
            </a:r>
            <a:endParaRPr lang="en-US" sz="3500" dirty="0">
              <a:effectLst>
                <a:outerShdw blurRad="38100" dist="38100" dir="2700000" algn="tl">
                  <a:srgbClr val="000000"/>
                </a:outerShdw>
              </a:effectLst>
              <a:latin typeface="KG Second Chances Solid" panose="02000000000000000000" pitchFamily="2" charset="0"/>
              <a:cs typeface="Andalus" pitchFamily="2" charset="-78"/>
            </a:endParaRPr>
          </a:p>
        </p:txBody>
      </p:sp>
      <p:pic>
        <p:nvPicPr>
          <p:cNvPr id="3" name="Picture 2">
            <a:extLst>
              <a:ext uri="{FF2B5EF4-FFF2-40B4-BE49-F238E27FC236}">
                <a16:creationId xmlns:a16="http://schemas.microsoft.com/office/drawing/2014/main" id="{181BEEDE-CBC8-45A1-91C5-1A11B77A89CB}"/>
              </a:ext>
            </a:extLst>
          </p:cNvPr>
          <p:cNvPicPr>
            <a:picLocks noChangeAspect="1" noChangeArrowheads="1"/>
          </p:cNvPicPr>
          <p:nvPr/>
        </p:nvPicPr>
        <p:blipFill>
          <a:blip r:embed="rId3" cstate="print"/>
          <a:srcRect/>
          <a:stretch>
            <a:fillRect/>
          </a:stretch>
        </p:blipFill>
        <p:spPr bwMode="auto">
          <a:xfrm>
            <a:off x="-17206" y="1371599"/>
            <a:ext cx="9161206" cy="61074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3170378"/>
      </p:ext>
    </p:extLst>
  </p:cSld>
  <p:clrMapOvr>
    <a:masterClrMapping/>
  </p:clrMapOvr>
  <p:transition spd="slow" advClick="0" advTm="4000">
    <p:randomBar dir="vert"/>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D1B99D9D-6F80-433A-9BD7-72D4E1B0C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6080761"/>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07F52CEF-0696-4368-A078-99C0CFBB721B}"/>
              </a:ext>
            </a:extLst>
          </p:cNvPr>
          <p:cNvSpPr txBox="1"/>
          <p:nvPr/>
        </p:nvSpPr>
        <p:spPr>
          <a:xfrm>
            <a:off x="209704" y="152400"/>
            <a:ext cx="8724591" cy="1477328"/>
          </a:xfrm>
          <a:prstGeom prst="rect">
            <a:avLst/>
          </a:prstGeom>
          <a:noFill/>
          <a:ln>
            <a:noFill/>
          </a:ln>
        </p:spPr>
        <p:style>
          <a:lnRef idx="1">
            <a:schemeClr val="accent1"/>
          </a:lnRef>
          <a:fillRef idx="1003">
            <a:schemeClr val="lt1"/>
          </a:fillRef>
          <a:effectRef idx="1">
            <a:schemeClr val="accent1"/>
          </a:effectRef>
          <a:fontRef idx="minor">
            <a:schemeClr val="dk1"/>
          </a:fontRef>
        </p:style>
        <p:txBody>
          <a:bodyPr wrap="square">
            <a:spAutoFit/>
          </a:bodyPr>
          <a:lstStyle/>
          <a:p>
            <a:pPr>
              <a:defRPr/>
            </a:pPr>
            <a:r>
              <a:rPr lang="fr-FR" sz="3000" dirty="0">
                <a:solidFill>
                  <a:schemeClr val="tx1"/>
                </a:solidFill>
                <a:latin typeface="KG Second Chances Solid" panose="02000000000000000000" pitchFamily="2" charset="0"/>
                <a:cs typeface="Arial" charset="0"/>
              </a:rPr>
              <a:t>1968 </a:t>
            </a:r>
            <a:r>
              <a:rPr lang="en-US" sz="2000" dirty="0">
                <a:solidFill>
                  <a:schemeClr val="tx1"/>
                </a:solidFill>
                <a:latin typeface="KG Second Chances Solid" panose="02000000000000000000" pitchFamily="2" charset="0"/>
              </a:rPr>
              <a:t>To answer the call of the parents of </a:t>
            </a:r>
            <a:r>
              <a:rPr lang="en-US" sz="2000" dirty="0" err="1">
                <a:solidFill>
                  <a:schemeClr val="tx1"/>
                </a:solidFill>
                <a:latin typeface="KG Second Chances Solid" panose="02000000000000000000" pitchFamily="2" charset="0"/>
              </a:rPr>
              <a:t>Thaddée</a:t>
            </a:r>
            <a:r>
              <a:rPr lang="en-US" sz="2000" dirty="0">
                <a:solidFill>
                  <a:schemeClr val="tx1"/>
                </a:solidFill>
                <a:latin typeface="KG Second Chances Solid" panose="02000000000000000000" pitchFamily="2" charset="0"/>
              </a:rPr>
              <a:t> and </a:t>
            </a:r>
            <a:r>
              <a:rPr lang="en-US" sz="2000" dirty="0" err="1">
                <a:solidFill>
                  <a:schemeClr val="tx1"/>
                </a:solidFill>
                <a:latin typeface="KG Second Chances Solid" panose="02000000000000000000" pitchFamily="2" charset="0"/>
              </a:rPr>
              <a:t>Loïc</a:t>
            </a:r>
            <a:r>
              <a:rPr lang="en-US" sz="2000" dirty="0">
                <a:solidFill>
                  <a:schemeClr val="tx1"/>
                </a:solidFill>
                <a:latin typeface="KG Second Chances Solid" panose="02000000000000000000" pitchFamily="2" charset="0"/>
              </a:rPr>
              <a:t>, two children with intellectual disabilities, Marie Hélène Mathieu and Jean Vanier </a:t>
            </a:r>
            <a:r>
              <a:rPr lang="en-US" sz="2000" dirty="0" err="1">
                <a:solidFill>
                  <a:schemeClr val="tx1"/>
                </a:solidFill>
                <a:latin typeface="KG Second Chances Solid" panose="02000000000000000000" pitchFamily="2" charset="0"/>
              </a:rPr>
              <a:t>organised</a:t>
            </a:r>
            <a:r>
              <a:rPr lang="en-US" sz="2000" dirty="0">
                <a:solidFill>
                  <a:schemeClr val="tx1"/>
                </a:solidFill>
                <a:latin typeface="KG Second Chances Solid" panose="02000000000000000000" pitchFamily="2" charset="0"/>
              </a:rPr>
              <a:t> with them a pilgrimage to Lourdes... </a:t>
            </a:r>
            <a:endParaRPr lang="fr-FR" sz="2000" dirty="0">
              <a:solidFill>
                <a:schemeClr val="tx1"/>
              </a:solidFill>
              <a:latin typeface="KG Second Chances Solid" panose="02000000000000000000" pitchFamily="2" charset="0"/>
              <a:cs typeface="Arial" charset="0"/>
            </a:endParaRPr>
          </a:p>
        </p:txBody>
      </p:sp>
    </p:spTree>
  </p:cSld>
  <p:clrMapOvr>
    <a:masterClrMapping/>
  </p:clrMapOvr>
  <p:transition spd="med" advClick="0" advTm="1400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6802"/>
                                        </p:tgtEl>
                                        <p:attrNameLst>
                                          <p:attrName>style.visibility</p:attrName>
                                        </p:attrNameLst>
                                      </p:cBhvr>
                                      <p:to>
                                        <p:strVal val="visible"/>
                                      </p:to>
                                    </p:set>
                                    <p:animEffect transition="in" filter="fade">
                                      <p:cBhvr>
                                        <p:cTn id="12"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2743200" y="304800"/>
            <a:ext cx="2778068" cy="630942"/>
          </a:xfrm>
          <a:prstGeom prst="rect">
            <a:avLst/>
          </a:prstGeom>
          <a:noFill/>
          <a:ln w="9525" algn="ctr">
            <a:noFill/>
            <a:miter lim="800000"/>
            <a:headEnd/>
            <a:tailEnd/>
          </a:ln>
        </p:spPr>
        <p:txBody>
          <a:bodyPr wrap="none">
            <a:spAutoFit/>
          </a:bodyPr>
          <a:lstStyle/>
          <a:p>
            <a:pPr marL="457200" indent="-457200">
              <a:buFont typeface="Wingdings" panose="05000000000000000000" pitchFamily="2" charset="2"/>
              <a:buChar char="§"/>
            </a:pPr>
            <a:r>
              <a:rPr lang="fr-FR" sz="3000" b="1" dirty="0">
                <a:effectLst>
                  <a:outerShdw blurRad="38100" dist="38100" dir="2700000" algn="tl">
                    <a:srgbClr val="000000"/>
                  </a:outerShdw>
                </a:effectLst>
                <a:latin typeface="KG Second Chances Solid" panose="02000000000000000000" pitchFamily="2" charset="0"/>
                <a:cs typeface="Andalus" pitchFamily="2" charset="-78"/>
              </a:rPr>
              <a:t> </a:t>
            </a:r>
            <a:r>
              <a:rPr lang="fr-FR" sz="3500" dirty="0" err="1">
                <a:effectLst>
                  <a:outerShdw blurRad="38100" dist="38100" dir="2700000" algn="tl">
                    <a:srgbClr val="000000"/>
                  </a:outerShdw>
                </a:effectLst>
                <a:latin typeface="KG Second Chances Solid" panose="02000000000000000000" pitchFamily="2" charset="0"/>
                <a:cs typeface="Andalus" pitchFamily="2" charset="-78"/>
              </a:rPr>
              <a:t>Retreats</a:t>
            </a:r>
            <a:endParaRPr lang="en-US" sz="3500" dirty="0">
              <a:effectLst>
                <a:outerShdw blurRad="38100" dist="38100" dir="2700000" algn="tl">
                  <a:srgbClr val="000000"/>
                </a:outerShdw>
              </a:effectLst>
              <a:latin typeface="KG Second Chances Solid" panose="02000000000000000000" pitchFamily="2" charset="0"/>
              <a:cs typeface="Andalus" pitchFamily="2" charset="-78"/>
            </a:endParaRPr>
          </a:p>
        </p:txBody>
      </p:sp>
      <p:pic>
        <p:nvPicPr>
          <p:cNvPr id="3" name="Image 2" descr="Une image contenant personne, assis&#10;&#10;Description générée automatiquement">
            <a:extLst>
              <a:ext uri="{FF2B5EF4-FFF2-40B4-BE49-F238E27FC236}">
                <a16:creationId xmlns:a16="http://schemas.microsoft.com/office/drawing/2014/main" id="{E02A7E3C-37C9-46C7-A077-2739BDC9C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8" y="1133168"/>
            <a:ext cx="9158748" cy="61058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4000">
        <p14:ripple/>
      </p:transition>
    </mc:Choice>
    <mc:Fallback xmlns="">
      <p:transition spd="slow" advClick="0" advTm="4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5"/>
          <p:cNvSpPr txBox="1">
            <a:spLocks noChangeArrowheads="1"/>
          </p:cNvSpPr>
          <p:nvPr/>
        </p:nvSpPr>
        <p:spPr bwMode="auto">
          <a:xfrm>
            <a:off x="1981200" y="221226"/>
            <a:ext cx="3640740" cy="630942"/>
          </a:xfrm>
          <a:prstGeom prst="rect">
            <a:avLst/>
          </a:prstGeom>
          <a:noFill/>
          <a:ln w="9525" algn="ctr">
            <a:noFill/>
            <a:miter lim="800000"/>
            <a:headEnd/>
            <a:tailEnd/>
          </a:ln>
        </p:spPr>
        <p:txBody>
          <a:bodyPr wrap="none">
            <a:spAutoFit/>
          </a:bodyPr>
          <a:lstStyle/>
          <a:p>
            <a:pPr marL="457200" indent="-457200">
              <a:buFont typeface="Wingdings" panose="05000000000000000000" pitchFamily="2" charset="2"/>
              <a:buChar char="§"/>
            </a:pPr>
            <a:r>
              <a:rPr lang="fr-FR" sz="3500" b="1" dirty="0">
                <a:effectLst>
                  <a:outerShdw blurRad="38100" dist="38100" dir="2700000" algn="tl">
                    <a:srgbClr val="000000"/>
                  </a:outerShdw>
                </a:effectLst>
                <a:latin typeface="KG Second Chances Solid" panose="02000000000000000000" pitchFamily="2" charset="0"/>
                <a:cs typeface="Andalus" pitchFamily="2" charset="-78"/>
              </a:rPr>
              <a:t> </a:t>
            </a:r>
            <a:r>
              <a:rPr lang="fr-FR" sz="3500" b="1" dirty="0" err="1">
                <a:effectLst>
                  <a:outerShdw blurRad="38100" dist="38100" dir="2700000" algn="tl">
                    <a:srgbClr val="000000"/>
                  </a:outerShdw>
                </a:effectLst>
                <a:latin typeface="KG Second Chances Solid" panose="02000000000000000000" pitchFamily="2" charset="0"/>
                <a:cs typeface="Andalus" pitchFamily="2" charset="-78"/>
              </a:rPr>
              <a:t>Pilgrimages</a:t>
            </a:r>
            <a:endParaRPr lang="en-US" sz="3500" dirty="0">
              <a:effectLst>
                <a:outerShdw blurRad="38100" dist="38100" dir="2700000" algn="tl">
                  <a:srgbClr val="000000"/>
                </a:outerShdw>
              </a:effectLst>
              <a:latin typeface="KG Second Chances Solid" panose="02000000000000000000" pitchFamily="2" charset="0"/>
              <a:cs typeface="Andalus" pitchFamily="2" charset="-78"/>
            </a:endParaRPr>
          </a:p>
        </p:txBody>
      </p:sp>
      <p:pic>
        <p:nvPicPr>
          <p:cNvPr id="8" name="Picture 4" descr="C:\Users\Corinne\Pictures\Mes images\Film KTO\Lourdes 2001.JPG"/>
          <p:cNvPicPr>
            <a:picLocks noChangeAspect="1" noChangeArrowheads="1"/>
          </p:cNvPicPr>
          <p:nvPr/>
        </p:nvPicPr>
        <p:blipFill>
          <a:blip r:embed="rId3" cstate="print"/>
          <a:srcRect l="4219" r="8572" b="2128"/>
          <a:stretch>
            <a:fillRect/>
          </a:stretch>
        </p:blipFill>
        <p:spPr bwMode="auto">
          <a:xfrm>
            <a:off x="0" y="1010266"/>
            <a:ext cx="9144000" cy="67842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0008890"/>
      </p:ext>
    </p:extLst>
  </p:cSld>
  <p:clrMapOvr>
    <a:masterClrMapping/>
  </p:clrMapOvr>
  <mc:AlternateContent xmlns:mc="http://schemas.openxmlformats.org/markup-compatibility/2006">
    <mc:Choice xmlns:p14="http://schemas.microsoft.com/office/powerpoint/2010/main" Requires="p14">
      <p:transition spd="slow" p14:dur="1200" advClick="0" advTm="4000">
        <p14:prism/>
      </p:transition>
    </mc:Choice>
    <mc:Fallback>
      <p:transition spd="slow" advClick="0" advTm="4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eau, extérieur, gens, sport aquatique&#10;&#10;Description générée automatiquement">
            <a:extLst>
              <a:ext uri="{FF2B5EF4-FFF2-40B4-BE49-F238E27FC236}">
                <a16:creationId xmlns:a16="http://schemas.microsoft.com/office/drawing/2014/main" id="{C1AD7343-3DF4-70FA-DCA9-B9149E4A4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400"/>
            <a:ext cx="9144000" cy="6858000"/>
          </a:xfrm>
          <a:prstGeom prst="rect">
            <a:avLst/>
          </a:prstGeom>
        </p:spPr>
      </p:pic>
      <p:sp>
        <p:nvSpPr>
          <p:cNvPr id="2" name="Text Box 5">
            <a:extLst>
              <a:ext uri="{FF2B5EF4-FFF2-40B4-BE49-F238E27FC236}">
                <a16:creationId xmlns:a16="http://schemas.microsoft.com/office/drawing/2014/main" id="{B323BC48-080B-19CA-B3F9-27EFC633F4C9}"/>
              </a:ext>
            </a:extLst>
          </p:cNvPr>
          <p:cNvSpPr txBox="1">
            <a:spLocks noChangeArrowheads="1"/>
          </p:cNvSpPr>
          <p:nvPr/>
        </p:nvSpPr>
        <p:spPr bwMode="auto">
          <a:xfrm>
            <a:off x="2796129" y="199044"/>
            <a:ext cx="2377574" cy="630942"/>
          </a:xfrm>
          <a:prstGeom prst="rect">
            <a:avLst/>
          </a:prstGeom>
          <a:noFill/>
          <a:ln w="9525" algn="ctr">
            <a:noFill/>
            <a:miter lim="800000"/>
            <a:headEnd/>
            <a:tailEnd/>
          </a:ln>
        </p:spPr>
        <p:txBody>
          <a:bodyPr wrap="none">
            <a:spAutoFit/>
          </a:bodyPr>
          <a:lstStyle/>
          <a:p>
            <a:r>
              <a:rPr lang="fr-FR" sz="3500" b="1" dirty="0">
                <a:solidFill>
                  <a:srgbClr val="FFFF00"/>
                </a:solidFill>
                <a:effectLst>
                  <a:outerShdw blurRad="38100" dist="38100" dir="2700000" algn="tl">
                    <a:srgbClr val="000000"/>
                  </a:outerShdw>
                </a:effectLst>
                <a:latin typeface="KG Second Chances Solid" panose="02000000000000000000" pitchFamily="2" charset="0"/>
                <a:cs typeface="Andalus" pitchFamily="2" charset="-78"/>
              </a:rPr>
              <a:t>But </a:t>
            </a:r>
            <a:r>
              <a:rPr lang="fr-FR" sz="3500" b="1" dirty="0" err="1">
                <a:solidFill>
                  <a:srgbClr val="FFFF00"/>
                </a:solidFill>
                <a:effectLst>
                  <a:outerShdw blurRad="38100" dist="38100" dir="2700000" algn="tl">
                    <a:srgbClr val="000000"/>
                  </a:outerShdw>
                </a:effectLst>
                <a:latin typeface="KG Second Chances Solid" panose="02000000000000000000" pitchFamily="2" charset="0"/>
                <a:cs typeface="Andalus" pitchFamily="2" charset="-78"/>
              </a:rPr>
              <a:t>also</a:t>
            </a:r>
            <a:r>
              <a:rPr lang="fr-FR" sz="3500" b="1" dirty="0">
                <a:solidFill>
                  <a:srgbClr val="FFFF00"/>
                </a:solidFill>
                <a:effectLst>
                  <a:outerShdw blurRad="38100" dist="38100" dir="2700000" algn="tl">
                    <a:srgbClr val="000000"/>
                  </a:outerShdw>
                </a:effectLst>
                <a:latin typeface="KG Second Chances Solid" panose="02000000000000000000" pitchFamily="2" charset="0"/>
                <a:cs typeface="Andalus" pitchFamily="2" charset="-78"/>
              </a:rPr>
              <a:t>…</a:t>
            </a:r>
            <a:endParaRPr lang="en-US" sz="3500" dirty="0">
              <a:solidFill>
                <a:srgbClr val="FFFF00"/>
              </a:solidFill>
              <a:effectLst>
                <a:outerShdw blurRad="38100" dist="38100" dir="2700000" algn="tl">
                  <a:srgbClr val="000000"/>
                </a:outerShdw>
              </a:effectLst>
              <a:latin typeface="KG Second Chances Solid" panose="02000000000000000000" pitchFamily="2" charset="0"/>
              <a:cs typeface="Andalus" pitchFamily="2" charset="-78"/>
            </a:endParaRPr>
          </a:p>
        </p:txBody>
      </p:sp>
      <p:sp>
        <p:nvSpPr>
          <p:cNvPr id="5" name="ZoneTexte 4">
            <a:extLst>
              <a:ext uri="{FF2B5EF4-FFF2-40B4-BE49-F238E27FC236}">
                <a16:creationId xmlns:a16="http://schemas.microsoft.com/office/drawing/2014/main" id="{847E92E3-AB7A-019A-432C-BD9B6ABCDE2E}"/>
              </a:ext>
            </a:extLst>
          </p:cNvPr>
          <p:cNvSpPr txBox="1"/>
          <p:nvPr/>
        </p:nvSpPr>
        <p:spPr>
          <a:xfrm>
            <a:off x="1371600" y="823328"/>
            <a:ext cx="7145150" cy="630942"/>
          </a:xfrm>
          <a:prstGeom prst="rect">
            <a:avLst/>
          </a:prstGeom>
          <a:noFill/>
        </p:spPr>
        <p:txBody>
          <a:bodyPr wrap="square">
            <a:spAutoFit/>
          </a:bodyPr>
          <a:lstStyle/>
          <a:p>
            <a:pPr marL="457200" indent="-457200">
              <a:buFont typeface="Arial" panose="020B0604020202020204" pitchFamily="34" charset="0"/>
              <a:buChar char="•"/>
            </a:pPr>
            <a:r>
              <a:rPr lang="fr-FR" sz="3500" b="1" dirty="0">
                <a:effectLst>
                  <a:outerShdw blurRad="38100" dist="38100" dir="2700000" algn="tl">
                    <a:srgbClr val="000000"/>
                  </a:outerShdw>
                </a:effectLst>
                <a:latin typeface="KG Second Chances Solid" panose="02000000000000000000" pitchFamily="2" charset="0"/>
                <a:cs typeface="Andalus" pitchFamily="2" charset="-78"/>
              </a:rPr>
              <a:t>A </a:t>
            </a:r>
            <a:r>
              <a:rPr lang="fr-FR" sz="3500" b="1" dirty="0" err="1">
                <a:effectLst>
                  <a:outerShdw blurRad="38100" dist="38100" dir="2700000" algn="tl">
                    <a:srgbClr val="000000"/>
                  </a:outerShdw>
                </a:effectLst>
                <a:latin typeface="KG Second Chances Solid" panose="02000000000000000000" pitchFamily="2" charset="0"/>
                <a:cs typeface="Andalus" pitchFamily="2" charset="-78"/>
              </a:rPr>
              <a:t>day</a:t>
            </a:r>
            <a:r>
              <a:rPr lang="fr-FR" sz="3500" b="1" dirty="0">
                <a:effectLst>
                  <a:outerShdw blurRad="38100" dist="38100" dir="2700000" algn="tl">
                    <a:srgbClr val="000000"/>
                  </a:outerShdw>
                </a:effectLst>
                <a:latin typeface="KG Second Chances Solid" panose="02000000000000000000" pitchFamily="2" charset="0"/>
                <a:cs typeface="Andalus" pitchFamily="2" charset="-78"/>
              </a:rPr>
              <a:t> out on the </a:t>
            </a:r>
            <a:r>
              <a:rPr lang="fr-FR" sz="3500" b="1" dirty="0" err="1">
                <a:effectLst>
                  <a:outerShdw blurRad="38100" dist="38100" dir="2700000" algn="tl">
                    <a:srgbClr val="000000"/>
                  </a:outerShdw>
                </a:effectLst>
                <a:latin typeface="KG Second Chances Solid" panose="02000000000000000000" pitchFamily="2" charset="0"/>
                <a:cs typeface="Andalus" pitchFamily="2" charset="-78"/>
              </a:rPr>
              <a:t>beach</a:t>
            </a:r>
            <a:r>
              <a:rPr lang="fr-FR" sz="3500" b="1" dirty="0">
                <a:effectLst>
                  <a:outerShdw blurRad="38100" dist="38100" dir="2700000" algn="tl">
                    <a:srgbClr val="000000"/>
                  </a:outerShdw>
                </a:effectLst>
                <a:latin typeface="KG Second Chances Solid" panose="02000000000000000000" pitchFamily="2" charset="0"/>
                <a:cs typeface="Andalus" pitchFamily="2" charset="-78"/>
              </a:rPr>
              <a:t>,</a:t>
            </a:r>
            <a:endParaRPr lang="fr-FR" sz="3500" dirty="0"/>
          </a:p>
        </p:txBody>
      </p:sp>
    </p:spTree>
    <p:extLst>
      <p:ext uri="{BB962C8B-B14F-4D97-AF65-F5344CB8AC3E}">
        <p14:creationId xmlns:p14="http://schemas.microsoft.com/office/powerpoint/2010/main" val="1966341606"/>
      </p:ext>
    </p:extLst>
  </p:cSld>
  <p:clrMapOvr>
    <a:masterClrMapping/>
  </p:clrMapOvr>
  <p:transition spd="med" advClick="0" advTm="5000">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5AFBF6-1F0E-F4AF-8570-EC2D35B7DF75}"/>
              </a:ext>
            </a:extLst>
          </p:cNvPr>
          <p:cNvPicPr>
            <a:picLocks noChangeAspect="1"/>
          </p:cNvPicPr>
          <p:nvPr/>
        </p:nvPicPr>
        <p:blipFill rotWithShape="1">
          <a:blip r:embed="rId2"/>
          <a:srcRect l="26186" r="-156"/>
          <a:stretch/>
        </p:blipFill>
        <p:spPr>
          <a:xfrm>
            <a:off x="0" y="1371600"/>
            <a:ext cx="10439400" cy="6858000"/>
          </a:xfrm>
          <a:prstGeom prst="rect">
            <a:avLst/>
          </a:prstGeom>
        </p:spPr>
      </p:pic>
      <p:sp>
        <p:nvSpPr>
          <p:cNvPr id="2" name="Text Box 5">
            <a:extLst>
              <a:ext uri="{FF2B5EF4-FFF2-40B4-BE49-F238E27FC236}">
                <a16:creationId xmlns:a16="http://schemas.microsoft.com/office/drawing/2014/main" id="{98A048DD-AFD7-A0BE-AB50-FEB73CCD1CA8}"/>
              </a:ext>
            </a:extLst>
          </p:cNvPr>
          <p:cNvSpPr txBox="1">
            <a:spLocks noChangeArrowheads="1"/>
          </p:cNvSpPr>
          <p:nvPr/>
        </p:nvSpPr>
        <p:spPr bwMode="auto">
          <a:xfrm>
            <a:off x="1293506" y="304800"/>
            <a:ext cx="3150221" cy="630942"/>
          </a:xfrm>
          <a:prstGeom prst="rect">
            <a:avLst/>
          </a:prstGeom>
          <a:noFill/>
          <a:ln w="9525" algn="ctr">
            <a:noFill/>
            <a:miter lim="800000"/>
            <a:headEnd/>
            <a:tailEnd/>
          </a:ln>
        </p:spPr>
        <p:txBody>
          <a:bodyPr wrap="none">
            <a:spAutoFit/>
          </a:bodyPr>
          <a:lstStyle/>
          <a:p>
            <a:pPr marL="457200" indent="-457200">
              <a:buFont typeface="Wingdings" panose="05000000000000000000" pitchFamily="2" charset="2"/>
              <a:buChar char="§"/>
            </a:pPr>
            <a:r>
              <a:rPr lang="fr-FR" sz="3500" b="1" dirty="0">
                <a:effectLst>
                  <a:outerShdw blurRad="38100" dist="38100" dir="2700000" algn="tl">
                    <a:srgbClr val="000000"/>
                  </a:outerShdw>
                </a:effectLst>
                <a:latin typeface="KG Second Chances Solid" panose="02000000000000000000" pitchFamily="2" charset="0"/>
                <a:cs typeface="Andalus" pitchFamily="2" charset="-78"/>
              </a:rPr>
              <a:t> A </a:t>
            </a:r>
            <a:r>
              <a:rPr lang="fr-FR" sz="3500" b="1" dirty="0" err="1">
                <a:effectLst>
                  <a:outerShdw blurRad="38100" dist="38100" dir="2700000" algn="tl">
                    <a:srgbClr val="000000"/>
                  </a:outerShdw>
                </a:effectLst>
                <a:latin typeface="KG Second Chances Solid" panose="02000000000000000000" pitchFamily="2" charset="0"/>
                <a:cs typeface="Andalus" pitchFamily="2" charset="-78"/>
              </a:rPr>
              <a:t>picnic</a:t>
            </a:r>
            <a:r>
              <a:rPr lang="fr-FR" sz="3500" b="1" dirty="0">
                <a:effectLst>
                  <a:outerShdw blurRad="38100" dist="38100" dir="2700000" algn="tl">
                    <a:srgbClr val="000000"/>
                  </a:outerShdw>
                </a:effectLst>
                <a:latin typeface="KG Second Chances Solid" panose="02000000000000000000" pitchFamily="2" charset="0"/>
                <a:cs typeface="Andalus" pitchFamily="2" charset="-78"/>
              </a:rPr>
              <a:t>…</a:t>
            </a:r>
            <a:endParaRPr lang="en-US" sz="3500" dirty="0">
              <a:effectLst>
                <a:outerShdw blurRad="38100" dist="38100" dir="2700000" algn="tl">
                  <a:srgbClr val="000000"/>
                </a:outerShdw>
              </a:effectLst>
              <a:latin typeface="KG Second Chances Solid" panose="02000000000000000000" pitchFamily="2" charset="0"/>
              <a:cs typeface="Andalus" pitchFamily="2" charset="-78"/>
            </a:endParaRPr>
          </a:p>
        </p:txBody>
      </p:sp>
    </p:spTree>
    <p:extLst>
      <p:ext uri="{BB962C8B-B14F-4D97-AF65-F5344CB8AC3E}">
        <p14:creationId xmlns:p14="http://schemas.microsoft.com/office/powerpoint/2010/main" val="3014285558"/>
      </p:ext>
    </p:extLst>
  </p:cSld>
  <p:clrMapOvr>
    <a:masterClrMapping/>
  </p:clrMapOvr>
  <p:transition spd="med" advClick="0" advTm="4000">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6">
            <a:extLst>
              <a:ext uri="{FF2B5EF4-FFF2-40B4-BE49-F238E27FC236}">
                <a16:creationId xmlns:a16="http://schemas.microsoft.com/office/drawing/2014/main" id="{A455368A-4EFF-4727-B579-8B6207521D1A}"/>
              </a:ext>
            </a:extLst>
          </p:cNvPr>
          <p:cNvSpPr txBox="1">
            <a:spLocks noChangeArrowheads="1"/>
          </p:cNvSpPr>
          <p:nvPr/>
        </p:nvSpPr>
        <p:spPr bwMode="auto">
          <a:xfrm>
            <a:off x="762000" y="2209800"/>
            <a:ext cx="7620000" cy="1938992"/>
          </a:xfrm>
          <a:prstGeom prst="rect">
            <a:avLst/>
          </a:prstGeom>
          <a:noFill/>
          <a:ln w="9525">
            <a:noFill/>
            <a:miter lim="800000"/>
            <a:headEnd/>
            <a:tailEnd/>
          </a:ln>
          <a:effectLst/>
        </p:spPr>
        <p:txBody>
          <a:bodyPr wrap="square">
            <a:spAutoFit/>
          </a:bodyPr>
          <a:lstStyle/>
          <a:p>
            <a:pPr algn="ctr">
              <a:spcBef>
                <a:spcPct val="50000"/>
              </a:spcBef>
            </a:pPr>
            <a:r>
              <a:rPr lang="fr-FR" sz="6000" dirty="0">
                <a:effectLst>
                  <a:outerShdw blurRad="38100" dist="38100" dir="2700000" algn="tl">
                    <a:srgbClr val="000000">
                      <a:alpha val="43137"/>
                    </a:srgbClr>
                  </a:outerShdw>
                </a:effectLst>
                <a:latin typeface="KG Second Chances Solid" panose="02000000000000000000" pitchFamily="2" charset="0"/>
              </a:rPr>
              <a:t>A big world-</a:t>
            </a:r>
            <a:r>
              <a:rPr lang="fr-FR" sz="6000" dirty="0" err="1">
                <a:effectLst>
                  <a:outerShdw blurRad="38100" dist="38100" dir="2700000" algn="tl">
                    <a:srgbClr val="000000">
                      <a:alpha val="43137"/>
                    </a:srgbClr>
                  </a:outerShdw>
                </a:effectLst>
                <a:latin typeface="KG Second Chances Solid" panose="02000000000000000000" pitchFamily="2" charset="0"/>
              </a:rPr>
              <a:t>wide</a:t>
            </a:r>
            <a:r>
              <a:rPr lang="fr-FR" sz="6000" dirty="0">
                <a:effectLst>
                  <a:outerShdw blurRad="38100" dist="38100" dir="2700000" algn="tl">
                    <a:srgbClr val="000000">
                      <a:alpha val="43137"/>
                    </a:srgbClr>
                  </a:outerShdw>
                </a:effectLst>
                <a:latin typeface="KG Second Chances Solid" panose="02000000000000000000" pitchFamily="2" charset="0"/>
              </a:rPr>
              <a:t> </a:t>
            </a:r>
            <a:r>
              <a:rPr lang="fr-FR" sz="6000" dirty="0" err="1">
                <a:effectLst>
                  <a:outerShdw blurRad="38100" dist="38100" dir="2700000" algn="tl">
                    <a:srgbClr val="000000">
                      <a:alpha val="43137"/>
                    </a:srgbClr>
                  </a:outerShdw>
                </a:effectLst>
                <a:latin typeface="KG Second Chances Solid" panose="02000000000000000000" pitchFamily="2" charset="0"/>
              </a:rPr>
              <a:t>family</a:t>
            </a:r>
            <a:endParaRPr lang="fr-FR" sz="6000" dirty="0">
              <a:effectLst>
                <a:outerShdw blurRad="38100" dist="38100" dir="2700000" algn="tl">
                  <a:srgbClr val="000000">
                    <a:alpha val="43137"/>
                  </a:srgbClr>
                </a:outerShdw>
              </a:effectLst>
              <a:latin typeface="KG Second Chances Solid" panose="02000000000000000000" pitchFamily="2" charset="0"/>
            </a:endParaRPr>
          </a:p>
        </p:txBody>
      </p:sp>
    </p:spTree>
    <p:extLst>
      <p:ext uri="{BB962C8B-B14F-4D97-AF65-F5344CB8AC3E}">
        <p14:creationId xmlns:p14="http://schemas.microsoft.com/office/powerpoint/2010/main" val="37132551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4000">
        <p15:prstTrans prst="peelOff"/>
      </p:transition>
    </mc:Choice>
    <mc:Fallback>
      <p:transition spd="slow" advClick="0" advTm="4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AC0CC"/>
        </a:solidFill>
        <a:effectLst/>
      </p:bgPr>
    </p:bg>
    <p:spTree>
      <p:nvGrpSpPr>
        <p:cNvPr id="1" name=""/>
        <p:cNvGrpSpPr/>
        <p:nvPr/>
      </p:nvGrpSpPr>
      <p:grpSpPr>
        <a:xfrm>
          <a:off x="0" y="0"/>
          <a:ext cx="0" cy="0"/>
          <a:chOff x="0" y="0"/>
          <a:chExt cx="0" cy="0"/>
        </a:xfrm>
      </p:grpSpPr>
      <p:sp>
        <p:nvSpPr>
          <p:cNvPr id="198" name="Title 16">
            <a:extLst>
              <a:ext uri="{FF2B5EF4-FFF2-40B4-BE49-F238E27FC236}">
                <a16:creationId xmlns:a16="http://schemas.microsoft.com/office/drawing/2014/main" id="{31981AAF-BEC7-4B83-9E86-DA69529B4A05}"/>
              </a:ext>
            </a:extLst>
          </p:cNvPr>
          <p:cNvSpPr txBox="1">
            <a:spLocks/>
          </p:cNvSpPr>
          <p:nvPr/>
        </p:nvSpPr>
        <p:spPr>
          <a:xfrm>
            <a:off x="1365999" y="465326"/>
            <a:ext cx="7172360" cy="762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fr-FR" sz="3000" b="1" dirty="0">
                <a:solidFill>
                  <a:srgbClr val="FFFF00"/>
                </a:solidFill>
                <a:effectLst>
                  <a:outerShdw blurRad="38100" dist="38100" dir="2700000" algn="tl">
                    <a:srgbClr val="000000">
                      <a:alpha val="43137"/>
                    </a:srgbClr>
                  </a:outerShdw>
                </a:effectLst>
                <a:latin typeface="KG Second Chances Solid" panose="02000000000000000000" pitchFamily="2" charset="0"/>
                <a:cs typeface="Andalus" pitchFamily="2" charset="-78"/>
              </a:rPr>
              <a:t> </a:t>
            </a:r>
            <a:r>
              <a:rPr lang="fr-FR" sz="3000" dirty="0">
                <a:solidFill>
                  <a:srgbClr val="FFFF00"/>
                </a:solidFill>
                <a:effectLst>
                  <a:outerShdw blurRad="38100" dist="38100" dir="2700000" algn="tl">
                    <a:srgbClr val="000000">
                      <a:alpha val="43137"/>
                    </a:srgbClr>
                  </a:outerShdw>
                </a:effectLst>
                <a:latin typeface="KG Second Chances Solid" panose="02000000000000000000" pitchFamily="2" charset="0"/>
                <a:cs typeface="Andalus" pitchFamily="2" charset="-78"/>
              </a:rPr>
              <a:t>1290 </a:t>
            </a:r>
            <a:r>
              <a:rPr lang="fr-FR" sz="3000" dirty="0" err="1">
                <a:solidFill>
                  <a:srgbClr val="FFFF00"/>
                </a:solidFill>
                <a:effectLst>
                  <a:outerShdw blurRad="38100" dist="38100" dir="2700000" algn="tl">
                    <a:srgbClr val="000000">
                      <a:alpha val="43137"/>
                    </a:srgbClr>
                  </a:outerShdw>
                </a:effectLst>
                <a:latin typeface="KG Second Chances Solid" panose="02000000000000000000" pitchFamily="2" charset="0"/>
                <a:cs typeface="Andalus" pitchFamily="2" charset="-78"/>
              </a:rPr>
              <a:t>communities</a:t>
            </a:r>
            <a:r>
              <a:rPr lang="fr-FR" sz="3000" dirty="0">
                <a:solidFill>
                  <a:srgbClr val="FFFF00"/>
                </a:solidFill>
                <a:effectLst>
                  <a:outerShdw blurRad="38100" dist="38100" dir="2700000" algn="tl">
                    <a:srgbClr val="000000">
                      <a:alpha val="43137"/>
                    </a:srgbClr>
                  </a:outerShdw>
                </a:effectLst>
                <a:latin typeface="KG Second Chances Solid" panose="02000000000000000000" pitchFamily="2" charset="0"/>
                <a:cs typeface="Andalus" pitchFamily="2" charset="-78"/>
              </a:rPr>
              <a:t> in 86 countries</a:t>
            </a:r>
            <a:r>
              <a:rPr lang="en-US" sz="3000" b="1" dirty="0">
                <a:solidFill>
                  <a:srgbClr val="FFFF00"/>
                </a:solidFill>
                <a:latin typeface="KG Second Chances Solid" panose="02000000000000000000" pitchFamily="2" charset="0"/>
                <a:cs typeface="Andalus" pitchFamily="2" charset="-78"/>
              </a:rPr>
              <a:t> </a:t>
            </a:r>
          </a:p>
        </p:txBody>
      </p:sp>
      <p:pic>
        <p:nvPicPr>
          <p:cNvPr id="200" name="Image 199">
            <a:extLst>
              <a:ext uri="{FF2B5EF4-FFF2-40B4-BE49-F238E27FC236}">
                <a16:creationId xmlns:a16="http://schemas.microsoft.com/office/drawing/2014/main" id="{15601B77-30FE-4DEB-82E4-853C28B69D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564"/>
          <a:stretch/>
        </p:blipFill>
        <p:spPr>
          <a:xfrm>
            <a:off x="233494" y="187172"/>
            <a:ext cx="1364923" cy="1352949"/>
          </a:xfrm>
          <a:prstGeom prst="rect">
            <a:avLst/>
          </a:prstGeom>
        </p:spPr>
      </p:pic>
      <p:pic>
        <p:nvPicPr>
          <p:cNvPr id="79" name="Image 78" descr="Une image contenant carte&#10;&#10;Description générée automatiquement">
            <a:extLst>
              <a:ext uri="{FF2B5EF4-FFF2-40B4-BE49-F238E27FC236}">
                <a16:creationId xmlns:a16="http://schemas.microsoft.com/office/drawing/2014/main" id="{37B731BD-ED19-78D9-BAE7-252032C43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17" y="1644113"/>
            <a:ext cx="8177271" cy="4459168"/>
          </a:xfrm>
          <a:prstGeom prst="rect">
            <a:avLst/>
          </a:prstGeom>
        </p:spPr>
      </p:pic>
      <p:pic>
        <p:nvPicPr>
          <p:cNvPr id="81" name="Image 80">
            <a:extLst>
              <a:ext uri="{FF2B5EF4-FFF2-40B4-BE49-F238E27FC236}">
                <a16:creationId xmlns:a16="http://schemas.microsoft.com/office/drawing/2014/main" id="{8E3D20AC-FA68-EF55-CD5C-C34E7C42E4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462" y="2446735"/>
            <a:ext cx="396478" cy="396478"/>
          </a:xfrm>
          <a:prstGeom prst="rect">
            <a:avLst/>
          </a:prstGeom>
        </p:spPr>
      </p:pic>
      <p:pic>
        <p:nvPicPr>
          <p:cNvPr id="83" name="Image 82">
            <a:extLst>
              <a:ext uri="{FF2B5EF4-FFF2-40B4-BE49-F238E27FC236}">
                <a16:creationId xmlns:a16="http://schemas.microsoft.com/office/drawing/2014/main" id="{2C061073-5B59-80F0-495F-C797554134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1696" y="2700339"/>
            <a:ext cx="396478" cy="396478"/>
          </a:xfrm>
          <a:prstGeom prst="rect">
            <a:avLst/>
          </a:prstGeom>
        </p:spPr>
      </p:pic>
      <p:pic>
        <p:nvPicPr>
          <p:cNvPr id="86" name="Image 85">
            <a:extLst>
              <a:ext uri="{FF2B5EF4-FFF2-40B4-BE49-F238E27FC236}">
                <a16:creationId xmlns:a16="http://schemas.microsoft.com/office/drawing/2014/main" id="{A0FB4F78-8639-BBAB-B2F1-EFF3BD81B4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818" y="3039666"/>
            <a:ext cx="396478" cy="396478"/>
          </a:xfrm>
          <a:prstGeom prst="rect">
            <a:avLst/>
          </a:prstGeom>
        </p:spPr>
      </p:pic>
      <p:pic>
        <p:nvPicPr>
          <p:cNvPr id="87" name="Image 86">
            <a:extLst>
              <a:ext uri="{FF2B5EF4-FFF2-40B4-BE49-F238E27FC236}">
                <a16:creationId xmlns:a16="http://schemas.microsoft.com/office/drawing/2014/main" id="{96573C92-7A72-4B6F-D5B8-D1E05BE436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919" y="3632598"/>
            <a:ext cx="396478" cy="396478"/>
          </a:xfrm>
          <a:prstGeom prst="rect">
            <a:avLst/>
          </a:prstGeom>
        </p:spPr>
      </p:pic>
      <p:pic>
        <p:nvPicPr>
          <p:cNvPr id="91" name="Image 90">
            <a:extLst>
              <a:ext uri="{FF2B5EF4-FFF2-40B4-BE49-F238E27FC236}">
                <a16:creationId xmlns:a16="http://schemas.microsoft.com/office/drawing/2014/main" id="{030DBF73-9930-53D4-BE70-A3817E6591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935" y="4063007"/>
            <a:ext cx="396478" cy="396478"/>
          </a:xfrm>
          <a:prstGeom prst="rect">
            <a:avLst/>
          </a:prstGeom>
        </p:spPr>
      </p:pic>
      <p:pic>
        <p:nvPicPr>
          <p:cNvPr id="92" name="Image 91">
            <a:extLst>
              <a:ext uri="{FF2B5EF4-FFF2-40B4-BE49-F238E27FC236}">
                <a16:creationId xmlns:a16="http://schemas.microsoft.com/office/drawing/2014/main" id="{F5A8198A-D607-8FC7-C340-CBAE146E10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4741" y="4389835"/>
            <a:ext cx="396478" cy="396478"/>
          </a:xfrm>
          <a:prstGeom prst="rect">
            <a:avLst/>
          </a:prstGeom>
        </p:spPr>
      </p:pic>
      <p:pic>
        <p:nvPicPr>
          <p:cNvPr id="93" name="Image 92">
            <a:extLst>
              <a:ext uri="{FF2B5EF4-FFF2-40B4-BE49-F238E27FC236}">
                <a16:creationId xmlns:a16="http://schemas.microsoft.com/office/drawing/2014/main" id="{58A4799A-6246-E72A-8A3B-94D3B7C6C9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1480" y="4868466"/>
            <a:ext cx="396478" cy="396478"/>
          </a:xfrm>
          <a:prstGeom prst="rect">
            <a:avLst/>
          </a:prstGeom>
        </p:spPr>
      </p:pic>
      <p:pic>
        <p:nvPicPr>
          <p:cNvPr id="94" name="Image 93">
            <a:extLst>
              <a:ext uri="{FF2B5EF4-FFF2-40B4-BE49-F238E27FC236}">
                <a16:creationId xmlns:a16="http://schemas.microsoft.com/office/drawing/2014/main" id="{DF821D31-72A1-6287-350B-419C110E83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9157" y="3137893"/>
            <a:ext cx="396478" cy="396478"/>
          </a:xfrm>
          <a:prstGeom prst="rect">
            <a:avLst/>
          </a:prstGeom>
        </p:spPr>
      </p:pic>
      <p:pic>
        <p:nvPicPr>
          <p:cNvPr id="95" name="Image 94">
            <a:extLst>
              <a:ext uri="{FF2B5EF4-FFF2-40B4-BE49-F238E27FC236}">
                <a16:creationId xmlns:a16="http://schemas.microsoft.com/office/drawing/2014/main" id="{9FE4AB3B-4C10-0836-9B2F-4A9DDF0733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9756" y="3696892"/>
            <a:ext cx="396478" cy="396478"/>
          </a:xfrm>
          <a:prstGeom prst="rect">
            <a:avLst/>
          </a:prstGeom>
        </p:spPr>
      </p:pic>
      <p:pic>
        <p:nvPicPr>
          <p:cNvPr id="97" name="Image 96">
            <a:extLst>
              <a:ext uri="{FF2B5EF4-FFF2-40B4-BE49-F238E27FC236}">
                <a16:creationId xmlns:a16="http://schemas.microsoft.com/office/drawing/2014/main" id="{0E305802-2860-E3FB-6E3C-5C5E0E6D84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4119" y="4623791"/>
            <a:ext cx="396478" cy="396478"/>
          </a:xfrm>
          <a:prstGeom prst="rect">
            <a:avLst/>
          </a:prstGeom>
        </p:spPr>
      </p:pic>
      <p:pic>
        <p:nvPicPr>
          <p:cNvPr id="98" name="Image 97">
            <a:extLst>
              <a:ext uri="{FF2B5EF4-FFF2-40B4-BE49-F238E27FC236}">
                <a16:creationId xmlns:a16="http://schemas.microsoft.com/office/drawing/2014/main" id="{3E6AA582-EE30-1209-A9D1-84207957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4119" y="4114800"/>
            <a:ext cx="396478" cy="396478"/>
          </a:xfrm>
          <a:prstGeom prst="rect">
            <a:avLst/>
          </a:prstGeom>
        </p:spPr>
      </p:pic>
      <p:pic>
        <p:nvPicPr>
          <p:cNvPr id="100" name="Image 99">
            <a:extLst>
              <a:ext uri="{FF2B5EF4-FFF2-40B4-BE49-F238E27FC236}">
                <a16:creationId xmlns:a16="http://schemas.microsoft.com/office/drawing/2014/main" id="{00AAEA1A-01EC-2E3B-2C66-DF30B1B435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2357" y="3696891"/>
            <a:ext cx="396478" cy="396478"/>
          </a:xfrm>
          <a:prstGeom prst="rect">
            <a:avLst/>
          </a:prstGeom>
        </p:spPr>
      </p:pic>
      <p:pic>
        <p:nvPicPr>
          <p:cNvPr id="102" name="Image 101">
            <a:extLst>
              <a:ext uri="{FF2B5EF4-FFF2-40B4-BE49-F238E27FC236}">
                <a16:creationId xmlns:a16="http://schemas.microsoft.com/office/drawing/2014/main" id="{4C442866-4213-3222-4AF1-8578051579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9050" y="4580928"/>
            <a:ext cx="396478" cy="396478"/>
          </a:xfrm>
          <a:prstGeom prst="rect">
            <a:avLst/>
          </a:prstGeom>
        </p:spPr>
      </p:pic>
      <p:pic>
        <p:nvPicPr>
          <p:cNvPr id="104" name="Image 103">
            <a:extLst>
              <a:ext uri="{FF2B5EF4-FFF2-40B4-BE49-F238E27FC236}">
                <a16:creationId xmlns:a16="http://schemas.microsoft.com/office/drawing/2014/main" id="{305F61CF-E299-635D-4C1B-F7947C877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0144" y="4588074"/>
            <a:ext cx="396478" cy="396478"/>
          </a:xfrm>
          <a:prstGeom prst="rect">
            <a:avLst/>
          </a:prstGeom>
        </p:spPr>
      </p:pic>
      <p:pic>
        <p:nvPicPr>
          <p:cNvPr id="106" name="Image 105">
            <a:extLst>
              <a:ext uri="{FF2B5EF4-FFF2-40B4-BE49-F238E27FC236}">
                <a16:creationId xmlns:a16="http://schemas.microsoft.com/office/drawing/2014/main" id="{963D42F4-41E5-7318-F213-197FB28285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7400" y="5139929"/>
            <a:ext cx="396478" cy="396478"/>
          </a:xfrm>
          <a:prstGeom prst="rect">
            <a:avLst/>
          </a:prstGeom>
        </p:spPr>
      </p:pic>
      <p:pic>
        <p:nvPicPr>
          <p:cNvPr id="108" name="Image 107">
            <a:extLst>
              <a:ext uri="{FF2B5EF4-FFF2-40B4-BE49-F238E27FC236}">
                <a16:creationId xmlns:a16="http://schemas.microsoft.com/office/drawing/2014/main" id="{5F24E9A7-5A3B-AA98-E423-F0F4971554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5701" y="3873697"/>
            <a:ext cx="396478" cy="396478"/>
          </a:xfrm>
          <a:prstGeom prst="rect">
            <a:avLst/>
          </a:prstGeom>
        </p:spPr>
      </p:pic>
      <p:pic>
        <p:nvPicPr>
          <p:cNvPr id="110" name="Image 109">
            <a:extLst>
              <a:ext uri="{FF2B5EF4-FFF2-40B4-BE49-F238E27FC236}">
                <a16:creationId xmlns:a16="http://schemas.microsoft.com/office/drawing/2014/main" id="{00669724-6A95-D4C6-4C97-4378CDBDD6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567" y="3096816"/>
            <a:ext cx="396478" cy="396478"/>
          </a:xfrm>
          <a:prstGeom prst="rect">
            <a:avLst/>
          </a:prstGeom>
        </p:spPr>
      </p:pic>
      <p:pic>
        <p:nvPicPr>
          <p:cNvPr id="112" name="Image 111">
            <a:extLst>
              <a:ext uri="{FF2B5EF4-FFF2-40B4-BE49-F238E27FC236}">
                <a16:creationId xmlns:a16="http://schemas.microsoft.com/office/drawing/2014/main" id="{8A097AAB-05EF-BB30-D6F4-D2E3033891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855" y="2643187"/>
            <a:ext cx="396478" cy="396478"/>
          </a:xfrm>
          <a:prstGeom prst="rect">
            <a:avLst/>
          </a:prstGeom>
        </p:spPr>
      </p:pic>
      <p:pic>
        <p:nvPicPr>
          <p:cNvPr id="113" name="Image 112">
            <a:extLst>
              <a:ext uri="{FF2B5EF4-FFF2-40B4-BE49-F238E27FC236}">
                <a16:creationId xmlns:a16="http://schemas.microsoft.com/office/drawing/2014/main" id="{3BB32CD9-3ECA-418F-D4D2-C26E58ECA8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1205" y="2870002"/>
            <a:ext cx="396478" cy="396478"/>
          </a:xfrm>
          <a:prstGeom prst="rect">
            <a:avLst/>
          </a:prstGeom>
        </p:spPr>
      </p:pic>
      <p:pic>
        <p:nvPicPr>
          <p:cNvPr id="115" name="Image 114">
            <a:extLst>
              <a:ext uri="{FF2B5EF4-FFF2-40B4-BE49-F238E27FC236}">
                <a16:creationId xmlns:a16="http://schemas.microsoft.com/office/drawing/2014/main" id="{A6160673-9C36-B324-3164-5128176204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1584" y="2403872"/>
            <a:ext cx="396478" cy="396478"/>
          </a:xfrm>
          <a:prstGeom prst="rect">
            <a:avLst/>
          </a:prstGeom>
        </p:spPr>
      </p:pic>
      <p:pic>
        <p:nvPicPr>
          <p:cNvPr id="116" name="Image 115">
            <a:extLst>
              <a:ext uri="{FF2B5EF4-FFF2-40B4-BE49-F238E27FC236}">
                <a16:creationId xmlns:a16="http://schemas.microsoft.com/office/drawing/2014/main" id="{64BCFB16-854D-B123-3283-B9547F6BBC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3068" y="2714624"/>
            <a:ext cx="396478" cy="396478"/>
          </a:xfrm>
          <a:prstGeom prst="rect">
            <a:avLst/>
          </a:prstGeom>
        </p:spPr>
      </p:pic>
      <p:pic>
        <p:nvPicPr>
          <p:cNvPr id="118" name="Image 117">
            <a:extLst>
              <a:ext uri="{FF2B5EF4-FFF2-40B4-BE49-F238E27FC236}">
                <a16:creationId xmlns:a16="http://schemas.microsoft.com/office/drawing/2014/main" id="{E3344D93-F8C5-A04D-D110-3B8B1E34B3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3085" y="3085206"/>
            <a:ext cx="396478" cy="396478"/>
          </a:xfrm>
          <a:prstGeom prst="rect">
            <a:avLst/>
          </a:prstGeom>
        </p:spPr>
      </p:pic>
      <p:pic>
        <p:nvPicPr>
          <p:cNvPr id="120" name="Image 119">
            <a:extLst>
              <a:ext uri="{FF2B5EF4-FFF2-40B4-BE49-F238E27FC236}">
                <a16:creationId xmlns:a16="http://schemas.microsoft.com/office/drawing/2014/main" id="{AE187ADE-B3C8-09D9-9523-7D857E7BF6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1406" y="2560366"/>
            <a:ext cx="281060" cy="281060"/>
          </a:xfrm>
          <a:prstGeom prst="rect">
            <a:avLst/>
          </a:prstGeom>
        </p:spPr>
      </p:pic>
      <p:pic>
        <p:nvPicPr>
          <p:cNvPr id="122" name="Image 121">
            <a:extLst>
              <a:ext uri="{FF2B5EF4-FFF2-40B4-BE49-F238E27FC236}">
                <a16:creationId xmlns:a16="http://schemas.microsoft.com/office/drawing/2014/main" id="{7ED1CF6B-C426-E27D-910B-5614220218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4236" y="2502099"/>
            <a:ext cx="396478" cy="396478"/>
          </a:xfrm>
          <a:prstGeom prst="rect">
            <a:avLst/>
          </a:prstGeom>
        </p:spPr>
      </p:pic>
      <p:pic>
        <p:nvPicPr>
          <p:cNvPr id="124" name="Image 123">
            <a:extLst>
              <a:ext uri="{FF2B5EF4-FFF2-40B4-BE49-F238E27FC236}">
                <a16:creationId xmlns:a16="http://schemas.microsoft.com/office/drawing/2014/main" id="{638B629E-919A-FE5C-89C4-A4DEA3C56C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3556" y="3202189"/>
            <a:ext cx="396478" cy="396478"/>
          </a:xfrm>
          <a:prstGeom prst="rect">
            <a:avLst/>
          </a:prstGeom>
        </p:spPr>
      </p:pic>
      <p:pic>
        <p:nvPicPr>
          <p:cNvPr id="126" name="Image 125">
            <a:extLst>
              <a:ext uri="{FF2B5EF4-FFF2-40B4-BE49-F238E27FC236}">
                <a16:creationId xmlns:a16="http://schemas.microsoft.com/office/drawing/2014/main" id="{FF96488D-304D-C468-AB76-77C83612B7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8750" y="3115147"/>
            <a:ext cx="396478" cy="396478"/>
          </a:xfrm>
          <a:prstGeom prst="rect">
            <a:avLst/>
          </a:prstGeom>
        </p:spPr>
      </p:pic>
      <p:pic>
        <p:nvPicPr>
          <p:cNvPr id="128" name="Image 127">
            <a:extLst>
              <a:ext uri="{FF2B5EF4-FFF2-40B4-BE49-F238E27FC236}">
                <a16:creationId xmlns:a16="http://schemas.microsoft.com/office/drawing/2014/main" id="{B9673626-5B81-E1A8-4D34-936A699952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7806" y="3696891"/>
            <a:ext cx="396478" cy="396478"/>
          </a:xfrm>
          <a:prstGeom prst="rect">
            <a:avLst/>
          </a:prstGeom>
        </p:spPr>
      </p:pic>
      <p:pic>
        <p:nvPicPr>
          <p:cNvPr id="130" name="Image 129">
            <a:extLst>
              <a:ext uri="{FF2B5EF4-FFF2-40B4-BE49-F238E27FC236}">
                <a16:creationId xmlns:a16="http://schemas.microsoft.com/office/drawing/2014/main" id="{37D0E2DA-309A-0B50-4A19-89FD34B20A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1744" y="3750231"/>
            <a:ext cx="396478" cy="396478"/>
          </a:xfrm>
          <a:prstGeom prst="rect">
            <a:avLst/>
          </a:prstGeom>
        </p:spPr>
      </p:pic>
      <p:pic>
        <p:nvPicPr>
          <p:cNvPr id="132" name="Image 131">
            <a:extLst>
              <a:ext uri="{FF2B5EF4-FFF2-40B4-BE49-F238E27FC236}">
                <a16:creationId xmlns:a16="http://schemas.microsoft.com/office/drawing/2014/main" id="{AA282D31-5FB7-5B68-CEBB-CF6ACCDD5B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1603" y="2856833"/>
            <a:ext cx="281060" cy="281060"/>
          </a:xfrm>
          <a:prstGeom prst="rect">
            <a:avLst/>
          </a:prstGeom>
        </p:spPr>
      </p:pic>
      <p:pic>
        <p:nvPicPr>
          <p:cNvPr id="134" name="Image 133">
            <a:extLst>
              <a:ext uri="{FF2B5EF4-FFF2-40B4-BE49-F238E27FC236}">
                <a16:creationId xmlns:a16="http://schemas.microsoft.com/office/drawing/2014/main" id="{D35D23C3-7EA1-934B-84FA-4DCC522AD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1073" y="3292670"/>
            <a:ext cx="281060" cy="281060"/>
          </a:xfrm>
          <a:prstGeom prst="rect">
            <a:avLst/>
          </a:prstGeom>
        </p:spPr>
      </p:pic>
      <p:pic>
        <p:nvPicPr>
          <p:cNvPr id="136" name="Image 135">
            <a:extLst>
              <a:ext uri="{FF2B5EF4-FFF2-40B4-BE49-F238E27FC236}">
                <a16:creationId xmlns:a16="http://schemas.microsoft.com/office/drawing/2014/main" id="{A24E07B2-1778-2399-A887-3BE66A20D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4118" y="3465013"/>
            <a:ext cx="396478" cy="396478"/>
          </a:xfrm>
          <a:prstGeom prst="rect">
            <a:avLst/>
          </a:prstGeom>
        </p:spPr>
      </p:pic>
      <p:pic>
        <p:nvPicPr>
          <p:cNvPr id="137" name="Image 136">
            <a:extLst>
              <a:ext uri="{FF2B5EF4-FFF2-40B4-BE49-F238E27FC236}">
                <a16:creationId xmlns:a16="http://schemas.microsoft.com/office/drawing/2014/main" id="{B8436F66-3CC8-3D74-7A93-ACFB54C73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2469" y="3539129"/>
            <a:ext cx="356001" cy="356001"/>
          </a:xfrm>
          <a:prstGeom prst="rect">
            <a:avLst/>
          </a:prstGeom>
        </p:spPr>
      </p:pic>
      <p:pic>
        <p:nvPicPr>
          <p:cNvPr id="139" name="Image 138">
            <a:extLst>
              <a:ext uri="{FF2B5EF4-FFF2-40B4-BE49-F238E27FC236}">
                <a16:creationId xmlns:a16="http://schemas.microsoft.com/office/drawing/2014/main" id="{791DF01B-2808-D493-F1F6-5DDA363B7B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9773" y="4389834"/>
            <a:ext cx="396478" cy="396478"/>
          </a:xfrm>
          <a:prstGeom prst="rect">
            <a:avLst/>
          </a:prstGeom>
        </p:spPr>
      </p:pic>
      <p:cxnSp>
        <p:nvCxnSpPr>
          <p:cNvPr id="141" name="Connecteur droit 140">
            <a:extLst>
              <a:ext uri="{FF2B5EF4-FFF2-40B4-BE49-F238E27FC236}">
                <a16:creationId xmlns:a16="http://schemas.microsoft.com/office/drawing/2014/main" id="{DFD97F71-D734-9D28-309E-204A2C4AFF74}"/>
              </a:ext>
            </a:extLst>
          </p:cNvPr>
          <p:cNvCxnSpPr>
            <a:cxnSpLocks/>
          </p:cNvCxnSpPr>
          <p:nvPr/>
        </p:nvCxnSpPr>
        <p:spPr>
          <a:xfrm flipV="1">
            <a:off x="2507395" y="2912863"/>
            <a:ext cx="312539" cy="400523"/>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43" name="Connecteur droit 142">
            <a:extLst>
              <a:ext uri="{FF2B5EF4-FFF2-40B4-BE49-F238E27FC236}">
                <a16:creationId xmlns:a16="http://schemas.microsoft.com/office/drawing/2014/main" id="{BFA58909-F6C2-09F9-48AB-41D6D8D6C556}"/>
              </a:ext>
            </a:extLst>
          </p:cNvPr>
          <p:cNvCxnSpPr>
            <a:cxnSpLocks/>
          </p:cNvCxnSpPr>
          <p:nvPr/>
        </p:nvCxnSpPr>
        <p:spPr>
          <a:xfrm>
            <a:off x="1753074" y="2657471"/>
            <a:ext cx="1066861" cy="241106"/>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44" name="Connecteur droit 143">
            <a:extLst>
              <a:ext uri="{FF2B5EF4-FFF2-40B4-BE49-F238E27FC236}">
                <a16:creationId xmlns:a16="http://schemas.microsoft.com/office/drawing/2014/main" id="{E2CD6C71-73D1-F40F-2AF4-323BC2782287}"/>
              </a:ext>
            </a:extLst>
          </p:cNvPr>
          <p:cNvCxnSpPr>
            <a:cxnSpLocks/>
          </p:cNvCxnSpPr>
          <p:nvPr/>
        </p:nvCxnSpPr>
        <p:spPr>
          <a:xfrm flipH="1" flipV="1">
            <a:off x="1731637" y="2657471"/>
            <a:ext cx="236939" cy="635199"/>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46" name="Connecteur droit 145">
            <a:extLst>
              <a:ext uri="{FF2B5EF4-FFF2-40B4-BE49-F238E27FC236}">
                <a16:creationId xmlns:a16="http://schemas.microsoft.com/office/drawing/2014/main" id="{3DB26BF2-CB8B-1480-A448-96584BB25680}"/>
              </a:ext>
            </a:extLst>
          </p:cNvPr>
          <p:cNvCxnSpPr>
            <a:cxnSpLocks/>
          </p:cNvCxnSpPr>
          <p:nvPr/>
        </p:nvCxnSpPr>
        <p:spPr>
          <a:xfrm flipH="1" flipV="1">
            <a:off x="1982627" y="3259931"/>
            <a:ext cx="342394" cy="539950"/>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48" name="Connecteur droit 147">
            <a:extLst>
              <a:ext uri="{FF2B5EF4-FFF2-40B4-BE49-F238E27FC236}">
                <a16:creationId xmlns:a16="http://schemas.microsoft.com/office/drawing/2014/main" id="{20B2D03E-1F85-CFFF-E4E9-87B6671F3C02}"/>
              </a:ext>
            </a:extLst>
          </p:cNvPr>
          <p:cNvCxnSpPr>
            <a:cxnSpLocks/>
          </p:cNvCxnSpPr>
          <p:nvPr/>
        </p:nvCxnSpPr>
        <p:spPr>
          <a:xfrm flipH="1" flipV="1">
            <a:off x="1967329" y="3239392"/>
            <a:ext cx="579094" cy="111918"/>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50" name="Connecteur droit 149">
            <a:extLst>
              <a:ext uri="{FF2B5EF4-FFF2-40B4-BE49-F238E27FC236}">
                <a16:creationId xmlns:a16="http://schemas.microsoft.com/office/drawing/2014/main" id="{4D34D7C7-9532-89C3-3AD4-148556691955}"/>
              </a:ext>
            </a:extLst>
          </p:cNvPr>
          <p:cNvCxnSpPr>
            <a:cxnSpLocks/>
          </p:cNvCxnSpPr>
          <p:nvPr/>
        </p:nvCxnSpPr>
        <p:spPr>
          <a:xfrm flipH="1" flipV="1">
            <a:off x="2542905" y="3377240"/>
            <a:ext cx="303763" cy="356856"/>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52" name="Connecteur droit 151">
            <a:extLst>
              <a:ext uri="{FF2B5EF4-FFF2-40B4-BE49-F238E27FC236}">
                <a16:creationId xmlns:a16="http://schemas.microsoft.com/office/drawing/2014/main" id="{793886B7-BB11-E1AF-7FD2-D006D80EBE73}"/>
              </a:ext>
            </a:extLst>
          </p:cNvPr>
          <p:cNvCxnSpPr>
            <a:cxnSpLocks/>
          </p:cNvCxnSpPr>
          <p:nvPr/>
        </p:nvCxnSpPr>
        <p:spPr>
          <a:xfrm flipH="1" flipV="1">
            <a:off x="2793907" y="3650930"/>
            <a:ext cx="242465" cy="662108"/>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54" name="Connecteur droit 153">
            <a:extLst>
              <a:ext uri="{FF2B5EF4-FFF2-40B4-BE49-F238E27FC236}">
                <a16:creationId xmlns:a16="http://schemas.microsoft.com/office/drawing/2014/main" id="{CD9544DB-0091-5F62-0904-E9AAC8C6F89C}"/>
              </a:ext>
            </a:extLst>
          </p:cNvPr>
          <p:cNvCxnSpPr>
            <a:cxnSpLocks/>
          </p:cNvCxnSpPr>
          <p:nvPr/>
        </p:nvCxnSpPr>
        <p:spPr>
          <a:xfrm flipH="1">
            <a:off x="2312643" y="3717129"/>
            <a:ext cx="583738" cy="121326"/>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56" name="Connecteur droit 155">
            <a:extLst>
              <a:ext uri="{FF2B5EF4-FFF2-40B4-BE49-F238E27FC236}">
                <a16:creationId xmlns:a16="http://schemas.microsoft.com/office/drawing/2014/main" id="{69088082-E091-6DA9-826B-759F11A6294B}"/>
              </a:ext>
            </a:extLst>
          </p:cNvPr>
          <p:cNvCxnSpPr>
            <a:cxnSpLocks/>
          </p:cNvCxnSpPr>
          <p:nvPr/>
        </p:nvCxnSpPr>
        <p:spPr>
          <a:xfrm flipH="1" flipV="1">
            <a:off x="3028117" y="4261245"/>
            <a:ext cx="455159" cy="362546"/>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57" name="Connecteur droit 156">
            <a:extLst>
              <a:ext uri="{FF2B5EF4-FFF2-40B4-BE49-F238E27FC236}">
                <a16:creationId xmlns:a16="http://schemas.microsoft.com/office/drawing/2014/main" id="{FDD072A6-CDC7-302D-9BA3-3BA85DB0D0F9}"/>
              </a:ext>
            </a:extLst>
          </p:cNvPr>
          <p:cNvCxnSpPr>
            <a:cxnSpLocks/>
          </p:cNvCxnSpPr>
          <p:nvPr/>
        </p:nvCxnSpPr>
        <p:spPr>
          <a:xfrm flipH="1" flipV="1">
            <a:off x="2323258" y="3826686"/>
            <a:ext cx="682801" cy="448849"/>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58" name="Connecteur droit 157">
            <a:extLst>
              <a:ext uri="{FF2B5EF4-FFF2-40B4-BE49-F238E27FC236}">
                <a16:creationId xmlns:a16="http://schemas.microsoft.com/office/drawing/2014/main" id="{AF75F336-B515-47BB-24EC-EAEA63D764A8}"/>
              </a:ext>
            </a:extLst>
          </p:cNvPr>
          <p:cNvCxnSpPr>
            <a:cxnSpLocks/>
          </p:cNvCxnSpPr>
          <p:nvPr/>
        </p:nvCxnSpPr>
        <p:spPr>
          <a:xfrm flipH="1" flipV="1">
            <a:off x="3002953" y="4232413"/>
            <a:ext cx="55478" cy="856124"/>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59" name="Connecteur droit 158">
            <a:extLst>
              <a:ext uri="{FF2B5EF4-FFF2-40B4-BE49-F238E27FC236}">
                <a16:creationId xmlns:a16="http://schemas.microsoft.com/office/drawing/2014/main" id="{33CD3516-3FDE-A736-82D4-4D137AE98F2C}"/>
              </a:ext>
            </a:extLst>
          </p:cNvPr>
          <p:cNvCxnSpPr>
            <a:cxnSpLocks/>
          </p:cNvCxnSpPr>
          <p:nvPr/>
        </p:nvCxnSpPr>
        <p:spPr>
          <a:xfrm flipH="1">
            <a:off x="3006059" y="4588073"/>
            <a:ext cx="428467" cy="442352"/>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60" name="Connecteur droit 159">
            <a:extLst>
              <a:ext uri="{FF2B5EF4-FFF2-40B4-BE49-F238E27FC236}">
                <a16:creationId xmlns:a16="http://schemas.microsoft.com/office/drawing/2014/main" id="{CB71F7B8-4B4C-7508-ADED-13D5423F3A46}"/>
              </a:ext>
            </a:extLst>
          </p:cNvPr>
          <p:cNvCxnSpPr>
            <a:cxnSpLocks/>
          </p:cNvCxnSpPr>
          <p:nvPr/>
        </p:nvCxnSpPr>
        <p:spPr>
          <a:xfrm flipH="1">
            <a:off x="2887112" y="2824789"/>
            <a:ext cx="1555371" cy="867989"/>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61" name="Connecteur droit 160">
            <a:extLst>
              <a:ext uri="{FF2B5EF4-FFF2-40B4-BE49-F238E27FC236}">
                <a16:creationId xmlns:a16="http://schemas.microsoft.com/office/drawing/2014/main" id="{C4049BC6-ABF0-CCFD-4509-F4AF7A1BA5DE}"/>
              </a:ext>
            </a:extLst>
          </p:cNvPr>
          <p:cNvCxnSpPr>
            <a:cxnSpLocks/>
          </p:cNvCxnSpPr>
          <p:nvPr/>
        </p:nvCxnSpPr>
        <p:spPr>
          <a:xfrm flipH="1" flipV="1">
            <a:off x="4439804" y="2841426"/>
            <a:ext cx="216825" cy="255391"/>
          </a:xfrm>
          <a:prstGeom prst="line">
            <a:avLst/>
          </a:prstGeom>
          <a:ln>
            <a:solidFill>
              <a:srgbClr val="EFE09A"/>
            </a:solidFill>
          </a:ln>
        </p:spPr>
        <p:style>
          <a:lnRef idx="1">
            <a:schemeClr val="accent1"/>
          </a:lnRef>
          <a:fillRef idx="0">
            <a:schemeClr val="accent1"/>
          </a:fillRef>
          <a:effectRef idx="0">
            <a:schemeClr val="accent1"/>
          </a:effectRef>
          <a:fontRef idx="minor">
            <a:schemeClr val="tx1"/>
          </a:fontRef>
        </p:style>
      </p:cxnSp>
      <p:cxnSp>
        <p:nvCxnSpPr>
          <p:cNvPr id="162" name="Connecteur droit 161">
            <a:extLst>
              <a:ext uri="{FF2B5EF4-FFF2-40B4-BE49-F238E27FC236}">
                <a16:creationId xmlns:a16="http://schemas.microsoft.com/office/drawing/2014/main" id="{91A90F9C-3FEA-036C-32B5-6AE949BA0B44}"/>
              </a:ext>
            </a:extLst>
          </p:cNvPr>
          <p:cNvCxnSpPr>
            <a:cxnSpLocks/>
          </p:cNvCxnSpPr>
          <p:nvPr/>
        </p:nvCxnSpPr>
        <p:spPr>
          <a:xfrm flipH="1">
            <a:off x="4294716" y="3068240"/>
            <a:ext cx="303100" cy="184707"/>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63" name="Connecteur droit 162">
            <a:extLst>
              <a:ext uri="{FF2B5EF4-FFF2-40B4-BE49-F238E27FC236}">
                <a16:creationId xmlns:a16="http://schemas.microsoft.com/office/drawing/2014/main" id="{7E4198D0-DC5A-57A1-C222-F7F64840D39F}"/>
              </a:ext>
            </a:extLst>
          </p:cNvPr>
          <p:cNvCxnSpPr>
            <a:cxnSpLocks/>
          </p:cNvCxnSpPr>
          <p:nvPr/>
        </p:nvCxnSpPr>
        <p:spPr>
          <a:xfrm flipH="1" flipV="1">
            <a:off x="4301586" y="3299854"/>
            <a:ext cx="163695" cy="623852"/>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64" name="Connecteur droit 163">
            <a:extLst>
              <a:ext uri="{FF2B5EF4-FFF2-40B4-BE49-F238E27FC236}">
                <a16:creationId xmlns:a16="http://schemas.microsoft.com/office/drawing/2014/main" id="{1095E6F0-6741-BD61-1712-E9DA57434C28}"/>
              </a:ext>
            </a:extLst>
          </p:cNvPr>
          <p:cNvCxnSpPr>
            <a:cxnSpLocks/>
          </p:cNvCxnSpPr>
          <p:nvPr/>
        </p:nvCxnSpPr>
        <p:spPr>
          <a:xfrm flipH="1" flipV="1">
            <a:off x="4470094" y="3956653"/>
            <a:ext cx="602521" cy="318881"/>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65" name="Connecteur droit 164">
            <a:extLst>
              <a:ext uri="{FF2B5EF4-FFF2-40B4-BE49-F238E27FC236}">
                <a16:creationId xmlns:a16="http://schemas.microsoft.com/office/drawing/2014/main" id="{48EB198A-E552-9582-DC59-67A042498BAF}"/>
              </a:ext>
            </a:extLst>
          </p:cNvPr>
          <p:cNvCxnSpPr>
            <a:cxnSpLocks/>
          </p:cNvCxnSpPr>
          <p:nvPr/>
        </p:nvCxnSpPr>
        <p:spPr>
          <a:xfrm flipH="1" flipV="1">
            <a:off x="5072616" y="4307928"/>
            <a:ext cx="562006" cy="520754"/>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66" name="Connecteur droit 165">
            <a:extLst>
              <a:ext uri="{FF2B5EF4-FFF2-40B4-BE49-F238E27FC236}">
                <a16:creationId xmlns:a16="http://schemas.microsoft.com/office/drawing/2014/main" id="{85A4C90D-C1D9-311E-7A57-4C64A9B19683}"/>
              </a:ext>
            </a:extLst>
          </p:cNvPr>
          <p:cNvCxnSpPr>
            <a:cxnSpLocks/>
          </p:cNvCxnSpPr>
          <p:nvPr/>
        </p:nvCxnSpPr>
        <p:spPr>
          <a:xfrm flipH="1">
            <a:off x="5009030" y="4743766"/>
            <a:ext cx="618259" cy="58664"/>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67" name="Connecteur droit 166">
            <a:extLst>
              <a:ext uri="{FF2B5EF4-FFF2-40B4-BE49-F238E27FC236}">
                <a16:creationId xmlns:a16="http://schemas.microsoft.com/office/drawing/2014/main" id="{93778A00-3C78-F04C-1B15-EB6D5A4DD73C}"/>
              </a:ext>
            </a:extLst>
          </p:cNvPr>
          <p:cNvCxnSpPr>
            <a:cxnSpLocks/>
          </p:cNvCxnSpPr>
          <p:nvPr/>
        </p:nvCxnSpPr>
        <p:spPr>
          <a:xfrm flipH="1">
            <a:off x="5030812" y="4307929"/>
            <a:ext cx="41803" cy="501320"/>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68" name="Connecteur droit 167">
            <a:extLst>
              <a:ext uri="{FF2B5EF4-FFF2-40B4-BE49-F238E27FC236}">
                <a16:creationId xmlns:a16="http://schemas.microsoft.com/office/drawing/2014/main" id="{E630C628-BC2F-413C-2734-C5B6BB81EE52}"/>
              </a:ext>
            </a:extLst>
          </p:cNvPr>
          <p:cNvCxnSpPr>
            <a:cxnSpLocks/>
          </p:cNvCxnSpPr>
          <p:nvPr/>
        </p:nvCxnSpPr>
        <p:spPr>
          <a:xfrm>
            <a:off x="5051713" y="3632598"/>
            <a:ext cx="0" cy="637577"/>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69" name="Connecteur droit 168">
            <a:extLst>
              <a:ext uri="{FF2B5EF4-FFF2-40B4-BE49-F238E27FC236}">
                <a16:creationId xmlns:a16="http://schemas.microsoft.com/office/drawing/2014/main" id="{EC874301-74C9-32CB-E3D5-393C21A39056}"/>
              </a:ext>
            </a:extLst>
          </p:cNvPr>
          <p:cNvCxnSpPr>
            <a:cxnSpLocks/>
          </p:cNvCxnSpPr>
          <p:nvPr/>
        </p:nvCxnSpPr>
        <p:spPr>
          <a:xfrm flipV="1">
            <a:off x="5627289" y="4558588"/>
            <a:ext cx="370723" cy="185177"/>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70" name="Connecteur droit 169">
            <a:extLst>
              <a:ext uri="{FF2B5EF4-FFF2-40B4-BE49-F238E27FC236}">
                <a16:creationId xmlns:a16="http://schemas.microsoft.com/office/drawing/2014/main" id="{16415A7E-AB08-93A0-D12A-B8CD6D4D78AF}"/>
              </a:ext>
            </a:extLst>
          </p:cNvPr>
          <p:cNvCxnSpPr>
            <a:cxnSpLocks/>
          </p:cNvCxnSpPr>
          <p:nvPr/>
        </p:nvCxnSpPr>
        <p:spPr>
          <a:xfrm flipH="1" flipV="1">
            <a:off x="5300666" y="3386137"/>
            <a:ext cx="1002185" cy="703952"/>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71" name="Connecteur droit 170">
            <a:extLst>
              <a:ext uri="{FF2B5EF4-FFF2-40B4-BE49-F238E27FC236}">
                <a16:creationId xmlns:a16="http://schemas.microsoft.com/office/drawing/2014/main" id="{0888E2C1-C9E7-1301-9A4F-23064274A5C0}"/>
              </a:ext>
            </a:extLst>
          </p:cNvPr>
          <p:cNvCxnSpPr>
            <a:cxnSpLocks/>
          </p:cNvCxnSpPr>
          <p:nvPr/>
        </p:nvCxnSpPr>
        <p:spPr>
          <a:xfrm flipH="1">
            <a:off x="5452132" y="2653881"/>
            <a:ext cx="566255" cy="320294"/>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72" name="Connecteur droit 171">
            <a:extLst>
              <a:ext uri="{FF2B5EF4-FFF2-40B4-BE49-F238E27FC236}">
                <a16:creationId xmlns:a16="http://schemas.microsoft.com/office/drawing/2014/main" id="{8430B502-6806-CAF4-2167-37F9A9320F5A}"/>
              </a:ext>
            </a:extLst>
          </p:cNvPr>
          <p:cNvCxnSpPr>
            <a:cxnSpLocks/>
          </p:cNvCxnSpPr>
          <p:nvPr/>
        </p:nvCxnSpPr>
        <p:spPr>
          <a:xfrm flipH="1" flipV="1">
            <a:off x="6009517" y="2689906"/>
            <a:ext cx="264422" cy="1373101"/>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73" name="Connecteur droit 172">
            <a:extLst>
              <a:ext uri="{FF2B5EF4-FFF2-40B4-BE49-F238E27FC236}">
                <a16:creationId xmlns:a16="http://schemas.microsoft.com/office/drawing/2014/main" id="{FDF29AB7-54A7-E4C5-A544-F73823CE0DEB}"/>
              </a:ext>
            </a:extLst>
          </p:cNvPr>
          <p:cNvCxnSpPr>
            <a:cxnSpLocks/>
          </p:cNvCxnSpPr>
          <p:nvPr/>
        </p:nvCxnSpPr>
        <p:spPr>
          <a:xfrm flipV="1">
            <a:off x="5398726" y="2683351"/>
            <a:ext cx="625114" cy="16987"/>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74" name="Connecteur droit 173">
            <a:extLst>
              <a:ext uri="{FF2B5EF4-FFF2-40B4-BE49-F238E27FC236}">
                <a16:creationId xmlns:a16="http://schemas.microsoft.com/office/drawing/2014/main" id="{92F4A825-F963-21E1-50FE-3C37D4A80D32}"/>
              </a:ext>
            </a:extLst>
          </p:cNvPr>
          <p:cNvCxnSpPr>
            <a:cxnSpLocks/>
          </p:cNvCxnSpPr>
          <p:nvPr/>
        </p:nvCxnSpPr>
        <p:spPr>
          <a:xfrm>
            <a:off x="4788200" y="2593439"/>
            <a:ext cx="609748" cy="87810"/>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75" name="Connecteur droit 174">
            <a:extLst>
              <a:ext uri="{FF2B5EF4-FFF2-40B4-BE49-F238E27FC236}">
                <a16:creationId xmlns:a16="http://schemas.microsoft.com/office/drawing/2014/main" id="{F49206F6-86F9-5296-519C-A4A280E5FC17}"/>
              </a:ext>
            </a:extLst>
          </p:cNvPr>
          <p:cNvCxnSpPr>
            <a:cxnSpLocks/>
          </p:cNvCxnSpPr>
          <p:nvPr/>
        </p:nvCxnSpPr>
        <p:spPr>
          <a:xfrm>
            <a:off x="4421514" y="2814487"/>
            <a:ext cx="609748" cy="87810"/>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76" name="Connecteur droit 175">
            <a:extLst>
              <a:ext uri="{FF2B5EF4-FFF2-40B4-BE49-F238E27FC236}">
                <a16:creationId xmlns:a16="http://schemas.microsoft.com/office/drawing/2014/main" id="{51671DAD-752D-DA83-8C9D-50AFDD25885C}"/>
              </a:ext>
            </a:extLst>
          </p:cNvPr>
          <p:cNvCxnSpPr>
            <a:cxnSpLocks/>
          </p:cNvCxnSpPr>
          <p:nvPr/>
        </p:nvCxnSpPr>
        <p:spPr>
          <a:xfrm flipV="1">
            <a:off x="6273467" y="3948470"/>
            <a:ext cx="716516" cy="130584"/>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77" name="Connecteur droit 176">
            <a:extLst>
              <a:ext uri="{FF2B5EF4-FFF2-40B4-BE49-F238E27FC236}">
                <a16:creationId xmlns:a16="http://schemas.microsoft.com/office/drawing/2014/main" id="{315B0184-5681-A39D-ED7B-D5211F51E086}"/>
              </a:ext>
            </a:extLst>
          </p:cNvPr>
          <p:cNvCxnSpPr>
            <a:cxnSpLocks/>
          </p:cNvCxnSpPr>
          <p:nvPr/>
        </p:nvCxnSpPr>
        <p:spPr>
          <a:xfrm flipV="1">
            <a:off x="7020105" y="3252947"/>
            <a:ext cx="285832" cy="682967"/>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78" name="Connecteur droit 177">
            <a:extLst>
              <a:ext uri="{FF2B5EF4-FFF2-40B4-BE49-F238E27FC236}">
                <a16:creationId xmlns:a16="http://schemas.microsoft.com/office/drawing/2014/main" id="{E76DD793-DB4D-2456-579D-AA9D27A14736}"/>
              </a:ext>
            </a:extLst>
          </p:cNvPr>
          <p:cNvCxnSpPr>
            <a:cxnSpLocks/>
          </p:cNvCxnSpPr>
          <p:nvPr/>
        </p:nvCxnSpPr>
        <p:spPr>
          <a:xfrm>
            <a:off x="7325397" y="3300593"/>
            <a:ext cx="397450" cy="164420"/>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79" name="Connecteur droit 178">
            <a:extLst>
              <a:ext uri="{FF2B5EF4-FFF2-40B4-BE49-F238E27FC236}">
                <a16:creationId xmlns:a16="http://schemas.microsoft.com/office/drawing/2014/main" id="{AE4C979B-F58D-990B-17B4-76CA9F8BE074}"/>
              </a:ext>
            </a:extLst>
          </p:cNvPr>
          <p:cNvCxnSpPr>
            <a:cxnSpLocks/>
          </p:cNvCxnSpPr>
          <p:nvPr/>
        </p:nvCxnSpPr>
        <p:spPr>
          <a:xfrm flipV="1">
            <a:off x="7395923" y="3406108"/>
            <a:ext cx="340226" cy="480581"/>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80" name="Connecteur droit 179">
            <a:extLst>
              <a:ext uri="{FF2B5EF4-FFF2-40B4-BE49-F238E27FC236}">
                <a16:creationId xmlns:a16="http://schemas.microsoft.com/office/drawing/2014/main" id="{5290BC7D-5670-ACC6-21FE-4D413BE446AB}"/>
              </a:ext>
            </a:extLst>
          </p:cNvPr>
          <p:cNvCxnSpPr>
            <a:cxnSpLocks/>
          </p:cNvCxnSpPr>
          <p:nvPr/>
        </p:nvCxnSpPr>
        <p:spPr>
          <a:xfrm flipV="1">
            <a:off x="7030127" y="3923707"/>
            <a:ext cx="393443" cy="9362"/>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81" name="Connecteur droit 180">
            <a:extLst>
              <a:ext uri="{FF2B5EF4-FFF2-40B4-BE49-F238E27FC236}">
                <a16:creationId xmlns:a16="http://schemas.microsoft.com/office/drawing/2014/main" id="{6E907D05-383A-E139-628C-96CA1F897B5B}"/>
              </a:ext>
            </a:extLst>
          </p:cNvPr>
          <p:cNvCxnSpPr>
            <a:cxnSpLocks/>
          </p:cNvCxnSpPr>
          <p:nvPr/>
        </p:nvCxnSpPr>
        <p:spPr>
          <a:xfrm>
            <a:off x="7020106" y="3948470"/>
            <a:ext cx="545930" cy="880212"/>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82" name="Connecteur droit 181">
            <a:extLst>
              <a:ext uri="{FF2B5EF4-FFF2-40B4-BE49-F238E27FC236}">
                <a16:creationId xmlns:a16="http://schemas.microsoft.com/office/drawing/2014/main" id="{8FF75503-29C4-038B-054F-F9294A7EC1E1}"/>
              </a:ext>
            </a:extLst>
          </p:cNvPr>
          <p:cNvCxnSpPr>
            <a:cxnSpLocks/>
          </p:cNvCxnSpPr>
          <p:nvPr/>
        </p:nvCxnSpPr>
        <p:spPr>
          <a:xfrm>
            <a:off x="7526984" y="4741197"/>
            <a:ext cx="950420" cy="596970"/>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83" name="Connecteur droit 182">
            <a:extLst>
              <a:ext uri="{FF2B5EF4-FFF2-40B4-BE49-F238E27FC236}">
                <a16:creationId xmlns:a16="http://schemas.microsoft.com/office/drawing/2014/main" id="{0AD61354-DB53-4CB9-6897-79C24C32E834}"/>
              </a:ext>
            </a:extLst>
          </p:cNvPr>
          <p:cNvCxnSpPr>
            <a:cxnSpLocks/>
          </p:cNvCxnSpPr>
          <p:nvPr/>
        </p:nvCxnSpPr>
        <p:spPr>
          <a:xfrm>
            <a:off x="4612465" y="3101083"/>
            <a:ext cx="1380698" cy="1498409"/>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84" name="Connecteur droit 183">
            <a:extLst>
              <a:ext uri="{FF2B5EF4-FFF2-40B4-BE49-F238E27FC236}">
                <a16:creationId xmlns:a16="http://schemas.microsoft.com/office/drawing/2014/main" id="{18355C09-8309-CB25-9D54-353591B0459E}"/>
              </a:ext>
            </a:extLst>
          </p:cNvPr>
          <p:cNvCxnSpPr>
            <a:cxnSpLocks/>
          </p:cNvCxnSpPr>
          <p:nvPr/>
        </p:nvCxnSpPr>
        <p:spPr>
          <a:xfrm flipV="1">
            <a:off x="5199439" y="3422948"/>
            <a:ext cx="109028" cy="481936"/>
          </a:xfrm>
          <a:prstGeom prst="line">
            <a:avLst/>
          </a:prstGeom>
          <a:ln>
            <a:solidFill>
              <a:srgbClr val="EFE09A"/>
            </a:solidFill>
          </a:ln>
        </p:spPr>
        <p:style>
          <a:lnRef idx="1">
            <a:schemeClr val="accent1"/>
          </a:lnRef>
          <a:fillRef idx="0">
            <a:schemeClr val="accent1"/>
          </a:fillRef>
          <a:effectRef idx="0">
            <a:schemeClr val="accent1"/>
          </a:effectRef>
          <a:fontRef idx="minor">
            <a:schemeClr val="tx1"/>
          </a:fontRef>
        </p:style>
      </p:cxnSp>
      <p:cxnSp>
        <p:nvCxnSpPr>
          <p:cNvPr id="185" name="Connecteur droit 184">
            <a:extLst>
              <a:ext uri="{FF2B5EF4-FFF2-40B4-BE49-F238E27FC236}">
                <a16:creationId xmlns:a16="http://schemas.microsoft.com/office/drawing/2014/main" id="{305B0756-6AE0-0FF6-2940-5DD20C057DD6}"/>
              </a:ext>
            </a:extLst>
          </p:cNvPr>
          <p:cNvCxnSpPr>
            <a:cxnSpLocks/>
          </p:cNvCxnSpPr>
          <p:nvPr/>
        </p:nvCxnSpPr>
        <p:spPr>
          <a:xfrm flipV="1">
            <a:off x="5282888" y="3015342"/>
            <a:ext cx="145244" cy="438449"/>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86" name="Connecteur droit 185">
            <a:extLst>
              <a:ext uri="{FF2B5EF4-FFF2-40B4-BE49-F238E27FC236}">
                <a16:creationId xmlns:a16="http://schemas.microsoft.com/office/drawing/2014/main" id="{E8F28C87-5630-7BD0-3AD6-F6F3E12DA636}"/>
              </a:ext>
            </a:extLst>
          </p:cNvPr>
          <p:cNvCxnSpPr>
            <a:cxnSpLocks/>
          </p:cNvCxnSpPr>
          <p:nvPr/>
        </p:nvCxnSpPr>
        <p:spPr>
          <a:xfrm flipH="1">
            <a:off x="4918017" y="2873106"/>
            <a:ext cx="83322" cy="410339"/>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cxnSp>
        <p:nvCxnSpPr>
          <p:cNvPr id="187" name="Connecteur droit 186">
            <a:extLst>
              <a:ext uri="{FF2B5EF4-FFF2-40B4-BE49-F238E27FC236}">
                <a16:creationId xmlns:a16="http://schemas.microsoft.com/office/drawing/2014/main" id="{B8C08359-EB0D-715F-CFEC-4764AC5EBFD8}"/>
              </a:ext>
            </a:extLst>
          </p:cNvPr>
          <p:cNvCxnSpPr>
            <a:cxnSpLocks/>
          </p:cNvCxnSpPr>
          <p:nvPr/>
        </p:nvCxnSpPr>
        <p:spPr>
          <a:xfrm flipH="1">
            <a:off x="4614795" y="2884848"/>
            <a:ext cx="412541" cy="163511"/>
          </a:xfrm>
          <a:prstGeom prst="line">
            <a:avLst/>
          </a:prstGeom>
          <a:ln w="28575">
            <a:solidFill>
              <a:srgbClr val="EFE09A"/>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162981"/>
      </p:ext>
    </p:extLst>
  </p:cSld>
  <p:clrMapOvr>
    <a:masterClrMapping/>
  </p:clrMapOvr>
  <p:transition spd="slow" advClick="0" advTm="6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wipe(down)">
                                      <p:cBhvr>
                                        <p:cTn id="11" dur="100"/>
                                        <p:tgtEl>
                                          <p:spTgt spid="141"/>
                                        </p:tgtEl>
                                      </p:cBhvr>
                                    </p:animEffect>
                                  </p:childTnLst>
                                </p:cTn>
                              </p:par>
                            </p:childTnLst>
                          </p:cTn>
                        </p:par>
                        <p:par>
                          <p:cTn id="12" fill="hold">
                            <p:stCondLst>
                              <p:cond delay="600"/>
                            </p:stCondLst>
                            <p:childTnLst>
                              <p:par>
                                <p:cTn id="13" presetID="22" presetClass="entr" presetSubtype="4" fill="hold" nodeType="after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wipe(down)">
                                      <p:cBhvr>
                                        <p:cTn id="15" dur="100"/>
                                        <p:tgtEl>
                                          <p:spTgt spid="143"/>
                                        </p:tgtEl>
                                      </p:cBhvr>
                                    </p:animEffect>
                                  </p:childTnLst>
                                </p:cTn>
                              </p:par>
                            </p:childTnLst>
                          </p:cTn>
                        </p:par>
                        <p:par>
                          <p:cTn id="16" fill="hold">
                            <p:stCondLst>
                              <p:cond delay="700"/>
                            </p:stCondLst>
                            <p:childTnLst>
                              <p:par>
                                <p:cTn id="17" presetID="22" presetClass="entr" presetSubtype="4" fill="hold" nodeType="after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wipe(down)">
                                      <p:cBhvr>
                                        <p:cTn id="19" dur="100"/>
                                        <p:tgtEl>
                                          <p:spTgt spid="144"/>
                                        </p:tgtEl>
                                      </p:cBhvr>
                                    </p:animEffect>
                                  </p:childTnLst>
                                </p:cTn>
                              </p:par>
                            </p:childTnLst>
                          </p:cTn>
                        </p:par>
                        <p:par>
                          <p:cTn id="20" fill="hold">
                            <p:stCondLst>
                              <p:cond delay="800"/>
                            </p:stCondLst>
                            <p:childTnLst>
                              <p:par>
                                <p:cTn id="21" presetID="22" presetClass="entr" presetSubtype="4" fill="hold" nodeType="afterEffect">
                                  <p:stCondLst>
                                    <p:cond delay="0"/>
                                  </p:stCondLst>
                                  <p:childTnLst>
                                    <p:set>
                                      <p:cBhvr>
                                        <p:cTn id="22" dur="1" fill="hold">
                                          <p:stCondLst>
                                            <p:cond delay="0"/>
                                          </p:stCondLst>
                                        </p:cTn>
                                        <p:tgtEl>
                                          <p:spTgt spid="146"/>
                                        </p:tgtEl>
                                        <p:attrNameLst>
                                          <p:attrName>style.visibility</p:attrName>
                                        </p:attrNameLst>
                                      </p:cBhvr>
                                      <p:to>
                                        <p:strVal val="visible"/>
                                      </p:to>
                                    </p:set>
                                    <p:animEffect transition="in" filter="wipe(down)">
                                      <p:cBhvr>
                                        <p:cTn id="23" dur="100"/>
                                        <p:tgtEl>
                                          <p:spTgt spid="146"/>
                                        </p:tgtEl>
                                      </p:cBhvr>
                                    </p:animEffect>
                                  </p:childTnLst>
                                </p:cTn>
                              </p:par>
                            </p:childTnLst>
                          </p:cTn>
                        </p:par>
                        <p:par>
                          <p:cTn id="24" fill="hold">
                            <p:stCondLst>
                              <p:cond delay="900"/>
                            </p:stCondLst>
                            <p:childTnLst>
                              <p:par>
                                <p:cTn id="25" presetID="22" presetClass="entr" presetSubtype="4" fill="hold" nodeType="afterEffect">
                                  <p:stCondLst>
                                    <p:cond delay="0"/>
                                  </p:stCondLst>
                                  <p:childTnLst>
                                    <p:set>
                                      <p:cBhvr>
                                        <p:cTn id="26" dur="1" fill="hold">
                                          <p:stCondLst>
                                            <p:cond delay="0"/>
                                          </p:stCondLst>
                                        </p:cTn>
                                        <p:tgtEl>
                                          <p:spTgt spid="148"/>
                                        </p:tgtEl>
                                        <p:attrNameLst>
                                          <p:attrName>style.visibility</p:attrName>
                                        </p:attrNameLst>
                                      </p:cBhvr>
                                      <p:to>
                                        <p:strVal val="visible"/>
                                      </p:to>
                                    </p:set>
                                    <p:animEffect transition="in" filter="wipe(down)">
                                      <p:cBhvr>
                                        <p:cTn id="27" dur="100"/>
                                        <p:tgtEl>
                                          <p:spTgt spid="148"/>
                                        </p:tgtEl>
                                      </p:cBhvr>
                                    </p:animEffect>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150"/>
                                        </p:tgtEl>
                                        <p:attrNameLst>
                                          <p:attrName>style.visibility</p:attrName>
                                        </p:attrNameLst>
                                      </p:cBhvr>
                                      <p:to>
                                        <p:strVal val="visible"/>
                                      </p:to>
                                    </p:set>
                                    <p:animEffect transition="in" filter="wipe(down)">
                                      <p:cBhvr>
                                        <p:cTn id="31" dur="100"/>
                                        <p:tgtEl>
                                          <p:spTgt spid="150"/>
                                        </p:tgtEl>
                                      </p:cBhvr>
                                    </p:animEffect>
                                  </p:childTnLst>
                                </p:cTn>
                              </p:par>
                            </p:childTnLst>
                          </p:cTn>
                        </p:par>
                        <p:par>
                          <p:cTn id="32" fill="hold">
                            <p:stCondLst>
                              <p:cond delay="1100"/>
                            </p:stCondLst>
                            <p:childTnLst>
                              <p:par>
                                <p:cTn id="33" presetID="22" presetClass="entr" presetSubtype="4" fill="hold" nodeType="afterEffect">
                                  <p:stCondLst>
                                    <p:cond delay="0"/>
                                  </p:stCondLst>
                                  <p:childTnLst>
                                    <p:set>
                                      <p:cBhvr>
                                        <p:cTn id="34" dur="1" fill="hold">
                                          <p:stCondLst>
                                            <p:cond delay="0"/>
                                          </p:stCondLst>
                                        </p:cTn>
                                        <p:tgtEl>
                                          <p:spTgt spid="152"/>
                                        </p:tgtEl>
                                        <p:attrNameLst>
                                          <p:attrName>style.visibility</p:attrName>
                                        </p:attrNameLst>
                                      </p:cBhvr>
                                      <p:to>
                                        <p:strVal val="visible"/>
                                      </p:to>
                                    </p:set>
                                    <p:animEffect transition="in" filter="wipe(down)">
                                      <p:cBhvr>
                                        <p:cTn id="35" dur="100"/>
                                        <p:tgtEl>
                                          <p:spTgt spid="152"/>
                                        </p:tgtEl>
                                      </p:cBhvr>
                                    </p:animEffect>
                                  </p:childTnLst>
                                </p:cTn>
                              </p:par>
                            </p:childTnLst>
                          </p:cTn>
                        </p:par>
                        <p:par>
                          <p:cTn id="36" fill="hold">
                            <p:stCondLst>
                              <p:cond delay="1200"/>
                            </p:stCondLst>
                            <p:childTnLst>
                              <p:par>
                                <p:cTn id="37" presetID="22" presetClass="entr" presetSubtype="4" fill="hold" nodeType="afterEffect">
                                  <p:stCondLst>
                                    <p:cond delay="0"/>
                                  </p:stCondLst>
                                  <p:childTnLst>
                                    <p:set>
                                      <p:cBhvr>
                                        <p:cTn id="38" dur="1" fill="hold">
                                          <p:stCondLst>
                                            <p:cond delay="0"/>
                                          </p:stCondLst>
                                        </p:cTn>
                                        <p:tgtEl>
                                          <p:spTgt spid="154"/>
                                        </p:tgtEl>
                                        <p:attrNameLst>
                                          <p:attrName>style.visibility</p:attrName>
                                        </p:attrNameLst>
                                      </p:cBhvr>
                                      <p:to>
                                        <p:strVal val="visible"/>
                                      </p:to>
                                    </p:set>
                                    <p:animEffect transition="in" filter="wipe(down)">
                                      <p:cBhvr>
                                        <p:cTn id="39" dur="100"/>
                                        <p:tgtEl>
                                          <p:spTgt spid="154"/>
                                        </p:tgtEl>
                                      </p:cBhvr>
                                    </p:animEffect>
                                  </p:childTnLst>
                                </p:cTn>
                              </p:par>
                            </p:childTnLst>
                          </p:cTn>
                        </p:par>
                        <p:par>
                          <p:cTn id="40" fill="hold">
                            <p:stCondLst>
                              <p:cond delay="1300"/>
                            </p:stCondLst>
                            <p:childTnLst>
                              <p:par>
                                <p:cTn id="41" presetID="22" presetClass="entr" presetSubtype="4" fill="hold"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down)">
                                      <p:cBhvr>
                                        <p:cTn id="43" dur="100"/>
                                        <p:tgtEl>
                                          <p:spTgt spid="156"/>
                                        </p:tgtEl>
                                      </p:cBhvr>
                                    </p:animEffect>
                                  </p:childTnLst>
                                </p:cTn>
                              </p:par>
                            </p:childTnLst>
                          </p:cTn>
                        </p:par>
                        <p:par>
                          <p:cTn id="44" fill="hold">
                            <p:stCondLst>
                              <p:cond delay="1400"/>
                            </p:stCondLst>
                            <p:childTnLst>
                              <p:par>
                                <p:cTn id="45" presetID="22" presetClass="entr" presetSubtype="4" fill="hold" nodeType="afterEffect">
                                  <p:stCondLst>
                                    <p:cond delay="0"/>
                                  </p:stCondLst>
                                  <p:childTnLst>
                                    <p:set>
                                      <p:cBhvr>
                                        <p:cTn id="46" dur="1" fill="hold">
                                          <p:stCondLst>
                                            <p:cond delay="0"/>
                                          </p:stCondLst>
                                        </p:cTn>
                                        <p:tgtEl>
                                          <p:spTgt spid="157"/>
                                        </p:tgtEl>
                                        <p:attrNameLst>
                                          <p:attrName>style.visibility</p:attrName>
                                        </p:attrNameLst>
                                      </p:cBhvr>
                                      <p:to>
                                        <p:strVal val="visible"/>
                                      </p:to>
                                    </p:set>
                                    <p:animEffect transition="in" filter="wipe(down)">
                                      <p:cBhvr>
                                        <p:cTn id="47" dur="100"/>
                                        <p:tgtEl>
                                          <p:spTgt spid="157"/>
                                        </p:tgtEl>
                                      </p:cBhvr>
                                    </p:animEffect>
                                  </p:childTnLst>
                                </p:cTn>
                              </p:par>
                            </p:childTnLst>
                          </p:cTn>
                        </p:par>
                        <p:par>
                          <p:cTn id="48" fill="hold">
                            <p:stCondLst>
                              <p:cond delay="1500"/>
                            </p:stCondLst>
                            <p:childTnLst>
                              <p:par>
                                <p:cTn id="49" presetID="22" presetClass="entr" presetSubtype="4" fill="hold" nodeType="afterEffect">
                                  <p:stCondLst>
                                    <p:cond delay="0"/>
                                  </p:stCondLst>
                                  <p:childTnLst>
                                    <p:set>
                                      <p:cBhvr>
                                        <p:cTn id="50" dur="1" fill="hold">
                                          <p:stCondLst>
                                            <p:cond delay="0"/>
                                          </p:stCondLst>
                                        </p:cTn>
                                        <p:tgtEl>
                                          <p:spTgt spid="158"/>
                                        </p:tgtEl>
                                        <p:attrNameLst>
                                          <p:attrName>style.visibility</p:attrName>
                                        </p:attrNameLst>
                                      </p:cBhvr>
                                      <p:to>
                                        <p:strVal val="visible"/>
                                      </p:to>
                                    </p:set>
                                    <p:animEffect transition="in" filter="wipe(down)">
                                      <p:cBhvr>
                                        <p:cTn id="51" dur="100"/>
                                        <p:tgtEl>
                                          <p:spTgt spid="158"/>
                                        </p:tgtEl>
                                      </p:cBhvr>
                                    </p:animEffect>
                                  </p:childTnLst>
                                </p:cTn>
                              </p:par>
                            </p:childTnLst>
                          </p:cTn>
                        </p:par>
                        <p:par>
                          <p:cTn id="52" fill="hold">
                            <p:stCondLst>
                              <p:cond delay="1600"/>
                            </p:stCondLst>
                            <p:childTnLst>
                              <p:par>
                                <p:cTn id="53" presetID="22" presetClass="entr" presetSubtype="4" fill="hold" nodeType="afterEffect">
                                  <p:stCondLst>
                                    <p:cond delay="0"/>
                                  </p:stCondLst>
                                  <p:childTnLst>
                                    <p:set>
                                      <p:cBhvr>
                                        <p:cTn id="54" dur="1" fill="hold">
                                          <p:stCondLst>
                                            <p:cond delay="0"/>
                                          </p:stCondLst>
                                        </p:cTn>
                                        <p:tgtEl>
                                          <p:spTgt spid="159"/>
                                        </p:tgtEl>
                                        <p:attrNameLst>
                                          <p:attrName>style.visibility</p:attrName>
                                        </p:attrNameLst>
                                      </p:cBhvr>
                                      <p:to>
                                        <p:strVal val="visible"/>
                                      </p:to>
                                    </p:set>
                                    <p:animEffect transition="in" filter="wipe(down)">
                                      <p:cBhvr>
                                        <p:cTn id="55" dur="100"/>
                                        <p:tgtEl>
                                          <p:spTgt spid="159"/>
                                        </p:tgtEl>
                                      </p:cBhvr>
                                    </p:animEffect>
                                  </p:childTnLst>
                                </p:cTn>
                              </p:par>
                            </p:childTnLst>
                          </p:cTn>
                        </p:par>
                        <p:par>
                          <p:cTn id="56" fill="hold">
                            <p:stCondLst>
                              <p:cond delay="1700"/>
                            </p:stCondLst>
                            <p:childTnLst>
                              <p:par>
                                <p:cTn id="57" presetID="22" presetClass="entr" presetSubtype="4" fill="hold" nodeType="afterEffect">
                                  <p:stCondLst>
                                    <p:cond delay="0"/>
                                  </p:stCondLst>
                                  <p:childTnLst>
                                    <p:set>
                                      <p:cBhvr>
                                        <p:cTn id="58" dur="1" fill="hold">
                                          <p:stCondLst>
                                            <p:cond delay="0"/>
                                          </p:stCondLst>
                                        </p:cTn>
                                        <p:tgtEl>
                                          <p:spTgt spid="160"/>
                                        </p:tgtEl>
                                        <p:attrNameLst>
                                          <p:attrName>style.visibility</p:attrName>
                                        </p:attrNameLst>
                                      </p:cBhvr>
                                      <p:to>
                                        <p:strVal val="visible"/>
                                      </p:to>
                                    </p:set>
                                    <p:animEffect transition="in" filter="wipe(down)">
                                      <p:cBhvr>
                                        <p:cTn id="59" dur="100"/>
                                        <p:tgtEl>
                                          <p:spTgt spid="160"/>
                                        </p:tgtEl>
                                      </p:cBhvr>
                                    </p:animEffect>
                                  </p:childTnLst>
                                </p:cTn>
                              </p:par>
                            </p:childTnLst>
                          </p:cTn>
                        </p:par>
                        <p:par>
                          <p:cTn id="60" fill="hold">
                            <p:stCondLst>
                              <p:cond delay="1800"/>
                            </p:stCondLst>
                            <p:childTnLst>
                              <p:par>
                                <p:cTn id="61" presetID="22" presetClass="entr" presetSubtype="4" fill="hold" nodeType="afterEffect">
                                  <p:stCondLst>
                                    <p:cond delay="0"/>
                                  </p:stCondLst>
                                  <p:childTnLst>
                                    <p:set>
                                      <p:cBhvr>
                                        <p:cTn id="62" dur="1" fill="hold">
                                          <p:stCondLst>
                                            <p:cond delay="0"/>
                                          </p:stCondLst>
                                        </p:cTn>
                                        <p:tgtEl>
                                          <p:spTgt spid="161"/>
                                        </p:tgtEl>
                                        <p:attrNameLst>
                                          <p:attrName>style.visibility</p:attrName>
                                        </p:attrNameLst>
                                      </p:cBhvr>
                                      <p:to>
                                        <p:strVal val="visible"/>
                                      </p:to>
                                    </p:set>
                                    <p:animEffect transition="in" filter="wipe(down)">
                                      <p:cBhvr>
                                        <p:cTn id="63" dur="100"/>
                                        <p:tgtEl>
                                          <p:spTgt spid="161"/>
                                        </p:tgtEl>
                                      </p:cBhvr>
                                    </p:animEffect>
                                  </p:childTnLst>
                                </p:cTn>
                              </p:par>
                            </p:childTnLst>
                          </p:cTn>
                        </p:par>
                        <p:par>
                          <p:cTn id="64" fill="hold">
                            <p:stCondLst>
                              <p:cond delay="1900"/>
                            </p:stCondLst>
                            <p:childTnLst>
                              <p:par>
                                <p:cTn id="65" presetID="22" presetClass="entr" presetSubtype="4" fill="hold" nodeType="afterEffect">
                                  <p:stCondLst>
                                    <p:cond delay="0"/>
                                  </p:stCondLst>
                                  <p:childTnLst>
                                    <p:set>
                                      <p:cBhvr>
                                        <p:cTn id="66" dur="1" fill="hold">
                                          <p:stCondLst>
                                            <p:cond delay="0"/>
                                          </p:stCondLst>
                                        </p:cTn>
                                        <p:tgtEl>
                                          <p:spTgt spid="162"/>
                                        </p:tgtEl>
                                        <p:attrNameLst>
                                          <p:attrName>style.visibility</p:attrName>
                                        </p:attrNameLst>
                                      </p:cBhvr>
                                      <p:to>
                                        <p:strVal val="visible"/>
                                      </p:to>
                                    </p:set>
                                    <p:animEffect transition="in" filter="wipe(down)">
                                      <p:cBhvr>
                                        <p:cTn id="67" dur="100"/>
                                        <p:tgtEl>
                                          <p:spTgt spid="162"/>
                                        </p:tgtEl>
                                      </p:cBhvr>
                                    </p:animEffect>
                                  </p:childTnLst>
                                </p:cTn>
                              </p:par>
                            </p:childTnLst>
                          </p:cTn>
                        </p:par>
                        <p:par>
                          <p:cTn id="68" fill="hold">
                            <p:stCondLst>
                              <p:cond delay="2000"/>
                            </p:stCondLst>
                            <p:childTnLst>
                              <p:par>
                                <p:cTn id="69" presetID="22" presetClass="entr" presetSubtype="4" fill="hold" nodeType="afterEffect">
                                  <p:stCondLst>
                                    <p:cond delay="0"/>
                                  </p:stCondLst>
                                  <p:childTnLst>
                                    <p:set>
                                      <p:cBhvr>
                                        <p:cTn id="70" dur="1" fill="hold">
                                          <p:stCondLst>
                                            <p:cond delay="0"/>
                                          </p:stCondLst>
                                        </p:cTn>
                                        <p:tgtEl>
                                          <p:spTgt spid="163"/>
                                        </p:tgtEl>
                                        <p:attrNameLst>
                                          <p:attrName>style.visibility</p:attrName>
                                        </p:attrNameLst>
                                      </p:cBhvr>
                                      <p:to>
                                        <p:strVal val="visible"/>
                                      </p:to>
                                    </p:set>
                                    <p:animEffect transition="in" filter="wipe(down)">
                                      <p:cBhvr>
                                        <p:cTn id="71" dur="100"/>
                                        <p:tgtEl>
                                          <p:spTgt spid="163"/>
                                        </p:tgtEl>
                                      </p:cBhvr>
                                    </p:animEffect>
                                  </p:childTnLst>
                                </p:cTn>
                              </p:par>
                            </p:childTnLst>
                          </p:cTn>
                        </p:par>
                        <p:par>
                          <p:cTn id="72" fill="hold">
                            <p:stCondLst>
                              <p:cond delay="2100"/>
                            </p:stCondLst>
                            <p:childTnLst>
                              <p:par>
                                <p:cTn id="73" presetID="22" presetClass="entr" presetSubtype="4" fill="hold" nodeType="afterEffect">
                                  <p:stCondLst>
                                    <p:cond delay="0"/>
                                  </p:stCondLst>
                                  <p:childTnLst>
                                    <p:set>
                                      <p:cBhvr>
                                        <p:cTn id="74" dur="1" fill="hold">
                                          <p:stCondLst>
                                            <p:cond delay="0"/>
                                          </p:stCondLst>
                                        </p:cTn>
                                        <p:tgtEl>
                                          <p:spTgt spid="164"/>
                                        </p:tgtEl>
                                        <p:attrNameLst>
                                          <p:attrName>style.visibility</p:attrName>
                                        </p:attrNameLst>
                                      </p:cBhvr>
                                      <p:to>
                                        <p:strVal val="visible"/>
                                      </p:to>
                                    </p:set>
                                    <p:animEffect transition="in" filter="wipe(down)">
                                      <p:cBhvr>
                                        <p:cTn id="75" dur="100"/>
                                        <p:tgtEl>
                                          <p:spTgt spid="164"/>
                                        </p:tgtEl>
                                      </p:cBhvr>
                                    </p:animEffect>
                                  </p:childTnLst>
                                </p:cTn>
                              </p:par>
                            </p:childTnLst>
                          </p:cTn>
                        </p:par>
                        <p:par>
                          <p:cTn id="76" fill="hold">
                            <p:stCondLst>
                              <p:cond delay="2200"/>
                            </p:stCondLst>
                            <p:childTnLst>
                              <p:par>
                                <p:cTn id="77" presetID="22" presetClass="entr" presetSubtype="4" fill="hold" nodeType="afterEffect">
                                  <p:stCondLst>
                                    <p:cond delay="0"/>
                                  </p:stCondLst>
                                  <p:childTnLst>
                                    <p:set>
                                      <p:cBhvr>
                                        <p:cTn id="78" dur="1" fill="hold">
                                          <p:stCondLst>
                                            <p:cond delay="0"/>
                                          </p:stCondLst>
                                        </p:cTn>
                                        <p:tgtEl>
                                          <p:spTgt spid="165"/>
                                        </p:tgtEl>
                                        <p:attrNameLst>
                                          <p:attrName>style.visibility</p:attrName>
                                        </p:attrNameLst>
                                      </p:cBhvr>
                                      <p:to>
                                        <p:strVal val="visible"/>
                                      </p:to>
                                    </p:set>
                                    <p:animEffect transition="in" filter="wipe(down)">
                                      <p:cBhvr>
                                        <p:cTn id="79" dur="100"/>
                                        <p:tgtEl>
                                          <p:spTgt spid="165"/>
                                        </p:tgtEl>
                                      </p:cBhvr>
                                    </p:animEffect>
                                  </p:childTnLst>
                                </p:cTn>
                              </p:par>
                            </p:childTnLst>
                          </p:cTn>
                        </p:par>
                        <p:par>
                          <p:cTn id="80" fill="hold">
                            <p:stCondLst>
                              <p:cond delay="2300"/>
                            </p:stCondLst>
                            <p:childTnLst>
                              <p:par>
                                <p:cTn id="81" presetID="22" presetClass="entr" presetSubtype="4" fill="hold" nodeType="afterEffect">
                                  <p:stCondLst>
                                    <p:cond delay="0"/>
                                  </p:stCondLst>
                                  <p:childTnLst>
                                    <p:set>
                                      <p:cBhvr>
                                        <p:cTn id="82" dur="1" fill="hold">
                                          <p:stCondLst>
                                            <p:cond delay="0"/>
                                          </p:stCondLst>
                                        </p:cTn>
                                        <p:tgtEl>
                                          <p:spTgt spid="166"/>
                                        </p:tgtEl>
                                        <p:attrNameLst>
                                          <p:attrName>style.visibility</p:attrName>
                                        </p:attrNameLst>
                                      </p:cBhvr>
                                      <p:to>
                                        <p:strVal val="visible"/>
                                      </p:to>
                                    </p:set>
                                    <p:animEffect transition="in" filter="wipe(down)">
                                      <p:cBhvr>
                                        <p:cTn id="83" dur="100"/>
                                        <p:tgtEl>
                                          <p:spTgt spid="166"/>
                                        </p:tgtEl>
                                      </p:cBhvr>
                                    </p:animEffect>
                                  </p:childTnLst>
                                </p:cTn>
                              </p:par>
                            </p:childTnLst>
                          </p:cTn>
                        </p:par>
                        <p:par>
                          <p:cTn id="84" fill="hold">
                            <p:stCondLst>
                              <p:cond delay="2400"/>
                            </p:stCondLst>
                            <p:childTnLst>
                              <p:par>
                                <p:cTn id="85" presetID="22" presetClass="entr" presetSubtype="4" fill="hold" nodeType="afterEffect">
                                  <p:stCondLst>
                                    <p:cond delay="0"/>
                                  </p:stCondLst>
                                  <p:childTnLst>
                                    <p:set>
                                      <p:cBhvr>
                                        <p:cTn id="86" dur="1" fill="hold">
                                          <p:stCondLst>
                                            <p:cond delay="0"/>
                                          </p:stCondLst>
                                        </p:cTn>
                                        <p:tgtEl>
                                          <p:spTgt spid="167"/>
                                        </p:tgtEl>
                                        <p:attrNameLst>
                                          <p:attrName>style.visibility</p:attrName>
                                        </p:attrNameLst>
                                      </p:cBhvr>
                                      <p:to>
                                        <p:strVal val="visible"/>
                                      </p:to>
                                    </p:set>
                                    <p:animEffect transition="in" filter="wipe(down)">
                                      <p:cBhvr>
                                        <p:cTn id="87" dur="100"/>
                                        <p:tgtEl>
                                          <p:spTgt spid="167"/>
                                        </p:tgtEl>
                                      </p:cBhvr>
                                    </p:animEffect>
                                  </p:childTnLst>
                                </p:cTn>
                              </p:par>
                            </p:childTnLst>
                          </p:cTn>
                        </p:par>
                        <p:par>
                          <p:cTn id="88" fill="hold">
                            <p:stCondLst>
                              <p:cond delay="2500"/>
                            </p:stCondLst>
                            <p:childTnLst>
                              <p:par>
                                <p:cTn id="89" presetID="22" presetClass="entr" presetSubtype="4" fill="hold" nodeType="afterEffect">
                                  <p:stCondLst>
                                    <p:cond delay="0"/>
                                  </p:stCondLst>
                                  <p:childTnLst>
                                    <p:set>
                                      <p:cBhvr>
                                        <p:cTn id="90" dur="1" fill="hold">
                                          <p:stCondLst>
                                            <p:cond delay="0"/>
                                          </p:stCondLst>
                                        </p:cTn>
                                        <p:tgtEl>
                                          <p:spTgt spid="168"/>
                                        </p:tgtEl>
                                        <p:attrNameLst>
                                          <p:attrName>style.visibility</p:attrName>
                                        </p:attrNameLst>
                                      </p:cBhvr>
                                      <p:to>
                                        <p:strVal val="visible"/>
                                      </p:to>
                                    </p:set>
                                    <p:animEffect transition="in" filter="wipe(down)">
                                      <p:cBhvr>
                                        <p:cTn id="91" dur="100"/>
                                        <p:tgtEl>
                                          <p:spTgt spid="168"/>
                                        </p:tgtEl>
                                      </p:cBhvr>
                                    </p:animEffect>
                                  </p:childTnLst>
                                </p:cTn>
                              </p:par>
                            </p:childTnLst>
                          </p:cTn>
                        </p:par>
                        <p:par>
                          <p:cTn id="92" fill="hold">
                            <p:stCondLst>
                              <p:cond delay="2600"/>
                            </p:stCondLst>
                            <p:childTnLst>
                              <p:par>
                                <p:cTn id="93" presetID="22" presetClass="entr" presetSubtype="4" fill="hold" nodeType="afterEffect">
                                  <p:stCondLst>
                                    <p:cond delay="0"/>
                                  </p:stCondLst>
                                  <p:childTnLst>
                                    <p:set>
                                      <p:cBhvr>
                                        <p:cTn id="94" dur="1" fill="hold">
                                          <p:stCondLst>
                                            <p:cond delay="0"/>
                                          </p:stCondLst>
                                        </p:cTn>
                                        <p:tgtEl>
                                          <p:spTgt spid="169"/>
                                        </p:tgtEl>
                                        <p:attrNameLst>
                                          <p:attrName>style.visibility</p:attrName>
                                        </p:attrNameLst>
                                      </p:cBhvr>
                                      <p:to>
                                        <p:strVal val="visible"/>
                                      </p:to>
                                    </p:set>
                                    <p:animEffect transition="in" filter="wipe(down)">
                                      <p:cBhvr>
                                        <p:cTn id="95" dur="100"/>
                                        <p:tgtEl>
                                          <p:spTgt spid="169"/>
                                        </p:tgtEl>
                                      </p:cBhvr>
                                    </p:animEffect>
                                  </p:childTnLst>
                                </p:cTn>
                              </p:par>
                            </p:childTnLst>
                          </p:cTn>
                        </p:par>
                        <p:par>
                          <p:cTn id="96" fill="hold">
                            <p:stCondLst>
                              <p:cond delay="2700"/>
                            </p:stCondLst>
                            <p:childTnLst>
                              <p:par>
                                <p:cTn id="97" presetID="22" presetClass="entr" presetSubtype="4" fill="hold" nodeType="afterEffect">
                                  <p:stCondLst>
                                    <p:cond delay="0"/>
                                  </p:stCondLst>
                                  <p:childTnLst>
                                    <p:set>
                                      <p:cBhvr>
                                        <p:cTn id="98" dur="1" fill="hold">
                                          <p:stCondLst>
                                            <p:cond delay="0"/>
                                          </p:stCondLst>
                                        </p:cTn>
                                        <p:tgtEl>
                                          <p:spTgt spid="170"/>
                                        </p:tgtEl>
                                        <p:attrNameLst>
                                          <p:attrName>style.visibility</p:attrName>
                                        </p:attrNameLst>
                                      </p:cBhvr>
                                      <p:to>
                                        <p:strVal val="visible"/>
                                      </p:to>
                                    </p:set>
                                    <p:animEffect transition="in" filter="wipe(down)">
                                      <p:cBhvr>
                                        <p:cTn id="99" dur="100"/>
                                        <p:tgtEl>
                                          <p:spTgt spid="170"/>
                                        </p:tgtEl>
                                      </p:cBhvr>
                                    </p:animEffect>
                                  </p:childTnLst>
                                </p:cTn>
                              </p:par>
                            </p:childTnLst>
                          </p:cTn>
                        </p:par>
                        <p:par>
                          <p:cTn id="100" fill="hold">
                            <p:stCondLst>
                              <p:cond delay="2800"/>
                            </p:stCondLst>
                            <p:childTnLst>
                              <p:par>
                                <p:cTn id="101" presetID="22" presetClass="entr" presetSubtype="4" fill="hold" nodeType="afterEffect">
                                  <p:stCondLst>
                                    <p:cond delay="0"/>
                                  </p:stCondLst>
                                  <p:childTnLst>
                                    <p:set>
                                      <p:cBhvr>
                                        <p:cTn id="102" dur="1" fill="hold">
                                          <p:stCondLst>
                                            <p:cond delay="0"/>
                                          </p:stCondLst>
                                        </p:cTn>
                                        <p:tgtEl>
                                          <p:spTgt spid="171"/>
                                        </p:tgtEl>
                                        <p:attrNameLst>
                                          <p:attrName>style.visibility</p:attrName>
                                        </p:attrNameLst>
                                      </p:cBhvr>
                                      <p:to>
                                        <p:strVal val="visible"/>
                                      </p:to>
                                    </p:set>
                                    <p:animEffect transition="in" filter="wipe(down)">
                                      <p:cBhvr>
                                        <p:cTn id="103" dur="100"/>
                                        <p:tgtEl>
                                          <p:spTgt spid="171"/>
                                        </p:tgtEl>
                                      </p:cBhvr>
                                    </p:animEffect>
                                  </p:childTnLst>
                                </p:cTn>
                              </p:par>
                            </p:childTnLst>
                          </p:cTn>
                        </p:par>
                        <p:par>
                          <p:cTn id="104" fill="hold">
                            <p:stCondLst>
                              <p:cond delay="2900"/>
                            </p:stCondLst>
                            <p:childTnLst>
                              <p:par>
                                <p:cTn id="105" presetID="22" presetClass="entr" presetSubtype="4" fill="hold" nodeType="afterEffect">
                                  <p:stCondLst>
                                    <p:cond delay="0"/>
                                  </p:stCondLst>
                                  <p:childTnLst>
                                    <p:set>
                                      <p:cBhvr>
                                        <p:cTn id="106" dur="1" fill="hold">
                                          <p:stCondLst>
                                            <p:cond delay="0"/>
                                          </p:stCondLst>
                                        </p:cTn>
                                        <p:tgtEl>
                                          <p:spTgt spid="172"/>
                                        </p:tgtEl>
                                        <p:attrNameLst>
                                          <p:attrName>style.visibility</p:attrName>
                                        </p:attrNameLst>
                                      </p:cBhvr>
                                      <p:to>
                                        <p:strVal val="visible"/>
                                      </p:to>
                                    </p:set>
                                    <p:animEffect transition="in" filter="wipe(down)">
                                      <p:cBhvr>
                                        <p:cTn id="107" dur="100"/>
                                        <p:tgtEl>
                                          <p:spTgt spid="172"/>
                                        </p:tgtEl>
                                      </p:cBhvr>
                                    </p:animEffect>
                                  </p:childTnLst>
                                </p:cTn>
                              </p:par>
                            </p:childTnLst>
                          </p:cTn>
                        </p:par>
                        <p:par>
                          <p:cTn id="108" fill="hold">
                            <p:stCondLst>
                              <p:cond delay="3000"/>
                            </p:stCondLst>
                            <p:childTnLst>
                              <p:par>
                                <p:cTn id="109" presetID="22" presetClass="entr" presetSubtype="4" fill="hold" nodeType="afterEffect">
                                  <p:stCondLst>
                                    <p:cond delay="0"/>
                                  </p:stCondLst>
                                  <p:childTnLst>
                                    <p:set>
                                      <p:cBhvr>
                                        <p:cTn id="110" dur="1" fill="hold">
                                          <p:stCondLst>
                                            <p:cond delay="0"/>
                                          </p:stCondLst>
                                        </p:cTn>
                                        <p:tgtEl>
                                          <p:spTgt spid="173"/>
                                        </p:tgtEl>
                                        <p:attrNameLst>
                                          <p:attrName>style.visibility</p:attrName>
                                        </p:attrNameLst>
                                      </p:cBhvr>
                                      <p:to>
                                        <p:strVal val="visible"/>
                                      </p:to>
                                    </p:set>
                                    <p:animEffect transition="in" filter="wipe(down)">
                                      <p:cBhvr>
                                        <p:cTn id="111" dur="100"/>
                                        <p:tgtEl>
                                          <p:spTgt spid="173"/>
                                        </p:tgtEl>
                                      </p:cBhvr>
                                    </p:animEffect>
                                  </p:childTnLst>
                                </p:cTn>
                              </p:par>
                            </p:childTnLst>
                          </p:cTn>
                        </p:par>
                        <p:par>
                          <p:cTn id="112" fill="hold">
                            <p:stCondLst>
                              <p:cond delay="3100"/>
                            </p:stCondLst>
                            <p:childTnLst>
                              <p:par>
                                <p:cTn id="113" presetID="22" presetClass="entr" presetSubtype="4" fill="hold" nodeType="afterEffect">
                                  <p:stCondLst>
                                    <p:cond delay="0"/>
                                  </p:stCondLst>
                                  <p:childTnLst>
                                    <p:set>
                                      <p:cBhvr>
                                        <p:cTn id="114" dur="1" fill="hold">
                                          <p:stCondLst>
                                            <p:cond delay="0"/>
                                          </p:stCondLst>
                                        </p:cTn>
                                        <p:tgtEl>
                                          <p:spTgt spid="174"/>
                                        </p:tgtEl>
                                        <p:attrNameLst>
                                          <p:attrName>style.visibility</p:attrName>
                                        </p:attrNameLst>
                                      </p:cBhvr>
                                      <p:to>
                                        <p:strVal val="visible"/>
                                      </p:to>
                                    </p:set>
                                    <p:animEffect transition="in" filter="wipe(down)">
                                      <p:cBhvr>
                                        <p:cTn id="115" dur="100"/>
                                        <p:tgtEl>
                                          <p:spTgt spid="174"/>
                                        </p:tgtEl>
                                      </p:cBhvr>
                                    </p:animEffect>
                                  </p:childTnLst>
                                </p:cTn>
                              </p:par>
                            </p:childTnLst>
                          </p:cTn>
                        </p:par>
                        <p:par>
                          <p:cTn id="116" fill="hold">
                            <p:stCondLst>
                              <p:cond delay="3200"/>
                            </p:stCondLst>
                            <p:childTnLst>
                              <p:par>
                                <p:cTn id="117" presetID="22" presetClass="entr" presetSubtype="4" fill="hold" nodeType="afterEffect">
                                  <p:stCondLst>
                                    <p:cond delay="0"/>
                                  </p:stCondLst>
                                  <p:childTnLst>
                                    <p:set>
                                      <p:cBhvr>
                                        <p:cTn id="118" dur="1" fill="hold">
                                          <p:stCondLst>
                                            <p:cond delay="0"/>
                                          </p:stCondLst>
                                        </p:cTn>
                                        <p:tgtEl>
                                          <p:spTgt spid="175"/>
                                        </p:tgtEl>
                                        <p:attrNameLst>
                                          <p:attrName>style.visibility</p:attrName>
                                        </p:attrNameLst>
                                      </p:cBhvr>
                                      <p:to>
                                        <p:strVal val="visible"/>
                                      </p:to>
                                    </p:set>
                                    <p:animEffect transition="in" filter="wipe(down)">
                                      <p:cBhvr>
                                        <p:cTn id="119" dur="100"/>
                                        <p:tgtEl>
                                          <p:spTgt spid="175"/>
                                        </p:tgtEl>
                                      </p:cBhvr>
                                    </p:animEffect>
                                  </p:childTnLst>
                                </p:cTn>
                              </p:par>
                            </p:childTnLst>
                          </p:cTn>
                        </p:par>
                        <p:par>
                          <p:cTn id="120" fill="hold">
                            <p:stCondLst>
                              <p:cond delay="3300"/>
                            </p:stCondLst>
                            <p:childTnLst>
                              <p:par>
                                <p:cTn id="121" presetID="22" presetClass="entr" presetSubtype="4" fill="hold" nodeType="afterEffect">
                                  <p:stCondLst>
                                    <p:cond delay="0"/>
                                  </p:stCondLst>
                                  <p:childTnLst>
                                    <p:set>
                                      <p:cBhvr>
                                        <p:cTn id="122" dur="1" fill="hold">
                                          <p:stCondLst>
                                            <p:cond delay="0"/>
                                          </p:stCondLst>
                                        </p:cTn>
                                        <p:tgtEl>
                                          <p:spTgt spid="176"/>
                                        </p:tgtEl>
                                        <p:attrNameLst>
                                          <p:attrName>style.visibility</p:attrName>
                                        </p:attrNameLst>
                                      </p:cBhvr>
                                      <p:to>
                                        <p:strVal val="visible"/>
                                      </p:to>
                                    </p:set>
                                    <p:animEffect transition="in" filter="wipe(down)">
                                      <p:cBhvr>
                                        <p:cTn id="123" dur="100"/>
                                        <p:tgtEl>
                                          <p:spTgt spid="176"/>
                                        </p:tgtEl>
                                      </p:cBhvr>
                                    </p:animEffect>
                                  </p:childTnLst>
                                </p:cTn>
                              </p:par>
                            </p:childTnLst>
                          </p:cTn>
                        </p:par>
                        <p:par>
                          <p:cTn id="124" fill="hold">
                            <p:stCondLst>
                              <p:cond delay="3400"/>
                            </p:stCondLst>
                            <p:childTnLst>
                              <p:par>
                                <p:cTn id="125" presetID="22" presetClass="entr" presetSubtype="4" fill="hold" nodeType="afterEffect">
                                  <p:stCondLst>
                                    <p:cond delay="0"/>
                                  </p:stCondLst>
                                  <p:childTnLst>
                                    <p:set>
                                      <p:cBhvr>
                                        <p:cTn id="126" dur="1" fill="hold">
                                          <p:stCondLst>
                                            <p:cond delay="0"/>
                                          </p:stCondLst>
                                        </p:cTn>
                                        <p:tgtEl>
                                          <p:spTgt spid="177"/>
                                        </p:tgtEl>
                                        <p:attrNameLst>
                                          <p:attrName>style.visibility</p:attrName>
                                        </p:attrNameLst>
                                      </p:cBhvr>
                                      <p:to>
                                        <p:strVal val="visible"/>
                                      </p:to>
                                    </p:set>
                                    <p:animEffect transition="in" filter="wipe(down)">
                                      <p:cBhvr>
                                        <p:cTn id="127" dur="100"/>
                                        <p:tgtEl>
                                          <p:spTgt spid="177"/>
                                        </p:tgtEl>
                                      </p:cBhvr>
                                    </p:animEffect>
                                  </p:childTnLst>
                                </p:cTn>
                              </p:par>
                            </p:childTnLst>
                          </p:cTn>
                        </p:par>
                        <p:par>
                          <p:cTn id="128" fill="hold">
                            <p:stCondLst>
                              <p:cond delay="3500"/>
                            </p:stCondLst>
                            <p:childTnLst>
                              <p:par>
                                <p:cTn id="129" presetID="22" presetClass="entr" presetSubtype="4" fill="hold" nodeType="afterEffect">
                                  <p:stCondLst>
                                    <p:cond delay="0"/>
                                  </p:stCondLst>
                                  <p:childTnLst>
                                    <p:set>
                                      <p:cBhvr>
                                        <p:cTn id="130" dur="1" fill="hold">
                                          <p:stCondLst>
                                            <p:cond delay="0"/>
                                          </p:stCondLst>
                                        </p:cTn>
                                        <p:tgtEl>
                                          <p:spTgt spid="178"/>
                                        </p:tgtEl>
                                        <p:attrNameLst>
                                          <p:attrName>style.visibility</p:attrName>
                                        </p:attrNameLst>
                                      </p:cBhvr>
                                      <p:to>
                                        <p:strVal val="visible"/>
                                      </p:to>
                                    </p:set>
                                    <p:animEffect transition="in" filter="wipe(down)">
                                      <p:cBhvr>
                                        <p:cTn id="131" dur="100"/>
                                        <p:tgtEl>
                                          <p:spTgt spid="178"/>
                                        </p:tgtEl>
                                      </p:cBhvr>
                                    </p:animEffect>
                                  </p:childTnLst>
                                </p:cTn>
                              </p:par>
                            </p:childTnLst>
                          </p:cTn>
                        </p:par>
                        <p:par>
                          <p:cTn id="132" fill="hold">
                            <p:stCondLst>
                              <p:cond delay="3600"/>
                            </p:stCondLst>
                            <p:childTnLst>
                              <p:par>
                                <p:cTn id="133" presetID="22" presetClass="entr" presetSubtype="4" fill="hold" nodeType="afterEffect">
                                  <p:stCondLst>
                                    <p:cond delay="0"/>
                                  </p:stCondLst>
                                  <p:childTnLst>
                                    <p:set>
                                      <p:cBhvr>
                                        <p:cTn id="134" dur="1" fill="hold">
                                          <p:stCondLst>
                                            <p:cond delay="0"/>
                                          </p:stCondLst>
                                        </p:cTn>
                                        <p:tgtEl>
                                          <p:spTgt spid="179"/>
                                        </p:tgtEl>
                                        <p:attrNameLst>
                                          <p:attrName>style.visibility</p:attrName>
                                        </p:attrNameLst>
                                      </p:cBhvr>
                                      <p:to>
                                        <p:strVal val="visible"/>
                                      </p:to>
                                    </p:set>
                                    <p:animEffect transition="in" filter="wipe(down)">
                                      <p:cBhvr>
                                        <p:cTn id="135" dur="100"/>
                                        <p:tgtEl>
                                          <p:spTgt spid="179"/>
                                        </p:tgtEl>
                                      </p:cBhvr>
                                    </p:animEffect>
                                  </p:childTnLst>
                                </p:cTn>
                              </p:par>
                            </p:childTnLst>
                          </p:cTn>
                        </p:par>
                        <p:par>
                          <p:cTn id="136" fill="hold">
                            <p:stCondLst>
                              <p:cond delay="3700"/>
                            </p:stCondLst>
                            <p:childTnLst>
                              <p:par>
                                <p:cTn id="137" presetID="22" presetClass="entr" presetSubtype="4" fill="hold" nodeType="afterEffect">
                                  <p:stCondLst>
                                    <p:cond delay="0"/>
                                  </p:stCondLst>
                                  <p:childTnLst>
                                    <p:set>
                                      <p:cBhvr>
                                        <p:cTn id="138" dur="1" fill="hold">
                                          <p:stCondLst>
                                            <p:cond delay="0"/>
                                          </p:stCondLst>
                                        </p:cTn>
                                        <p:tgtEl>
                                          <p:spTgt spid="180"/>
                                        </p:tgtEl>
                                        <p:attrNameLst>
                                          <p:attrName>style.visibility</p:attrName>
                                        </p:attrNameLst>
                                      </p:cBhvr>
                                      <p:to>
                                        <p:strVal val="visible"/>
                                      </p:to>
                                    </p:set>
                                    <p:animEffect transition="in" filter="wipe(down)">
                                      <p:cBhvr>
                                        <p:cTn id="139" dur="100"/>
                                        <p:tgtEl>
                                          <p:spTgt spid="180"/>
                                        </p:tgtEl>
                                      </p:cBhvr>
                                    </p:animEffect>
                                  </p:childTnLst>
                                </p:cTn>
                              </p:par>
                            </p:childTnLst>
                          </p:cTn>
                        </p:par>
                        <p:par>
                          <p:cTn id="140" fill="hold">
                            <p:stCondLst>
                              <p:cond delay="3800"/>
                            </p:stCondLst>
                            <p:childTnLst>
                              <p:par>
                                <p:cTn id="141" presetID="22" presetClass="entr" presetSubtype="4" fill="hold" nodeType="afterEffect">
                                  <p:stCondLst>
                                    <p:cond delay="0"/>
                                  </p:stCondLst>
                                  <p:childTnLst>
                                    <p:set>
                                      <p:cBhvr>
                                        <p:cTn id="142" dur="1" fill="hold">
                                          <p:stCondLst>
                                            <p:cond delay="0"/>
                                          </p:stCondLst>
                                        </p:cTn>
                                        <p:tgtEl>
                                          <p:spTgt spid="181"/>
                                        </p:tgtEl>
                                        <p:attrNameLst>
                                          <p:attrName>style.visibility</p:attrName>
                                        </p:attrNameLst>
                                      </p:cBhvr>
                                      <p:to>
                                        <p:strVal val="visible"/>
                                      </p:to>
                                    </p:set>
                                    <p:animEffect transition="in" filter="wipe(down)">
                                      <p:cBhvr>
                                        <p:cTn id="143" dur="100"/>
                                        <p:tgtEl>
                                          <p:spTgt spid="181"/>
                                        </p:tgtEl>
                                      </p:cBhvr>
                                    </p:animEffect>
                                  </p:childTnLst>
                                </p:cTn>
                              </p:par>
                            </p:childTnLst>
                          </p:cTn>
                        </p:par>
                        <p:par>
                          <p:cTn id="144" fill="hold">
                            <p:stCondLst>
                              <p:cond delay="3900"/>
                            </p:stCondLst>
                            <p:childTnLst>
                              <p:par>
                                <p:cTn id="145" presetID="22" presetClass="entr" presetSubtype="4" fill="hold" nodeType="afterEffect">
                                  <p:stCondLst>
                                    <p:cond delay="0"/>
                                  </p:stCondLst>
                                  <p:childTnLst>
                                    <p:set>
                                      <p:cBhvr>
                                        <p:cTn id="146" dur="1" fill="hold">
                                          <p:stCondLst>
                                            <p:cond delay="0"/>
                                          </p:stCondLst>
                                        </p:cTn>
                                        <p:tgtEl>
                                          <p:spTgt spid="182"/>
                                        </p:tgtEl>
                                        <p:attrNameLst>
                                          <p:attrName>style.visibility</p:attrName>
                                        </p:attrNameLst>
                                      </p:cBhvr>
                                      <p:to>
                                        <p:strVal val="visible"/>
                                      </p:to>
                                    </p:set>
                                    <p:animEffect transition="in" filter="wipe(down)">
                                      <p:cBhvr>
                                        <p:cTn id="147" dur="100"/>
                                        <p:tgtEl>
                                          <p:spTgt spid="182"/>
                                        </p:tgtEl>
                                      </p:cBhvr>
                                    </p:animEffect>
                                  </p:childTnLst>
                                </p:cTn>
                              </p:par>
                            </p:childTnLst>
                          </p:cTn>
                        </p:par>
                        <p:par>
                          <p:cTn id="148" fill="hold">
                            <p:stCondLst>
                              <p:cond delay="4000"/>
                            </p:stCondLst>
                            <p:childTnLst>
                              <p:par>
                                <p:cTn id="149" presetID="22" presetClass="entr" presetSubtype="4" fill="hold" nodeType="afterEffect">
                                  <p:stCondLst>
                                    <p:cond delay="0"/>
                                  </p:stCondLst>
                                  <p:childTnLst>
                                    <p:set>
                                      <p:cBhvr>
                                        <p:cTn id="150" dur="1" fill="hold">
                                          <p:stCondLst>
                                            <p:cond delay="0"/>
                                          </p:stCondLst>
                                        </p:cTn>
                                        <p:tgtEl>
                                          <p:spTgt spid="183"/>
                                        </p:tgtEl>
                                        <p:attrNameLst>
                                          <p:attrName>style.visibility</p:attrName>
                                        </p:attrNameLst>
                                      </p:cBhvr>
                                      <p:to>
                                        <p:strVal val="visible"/>
                                      </p:to>
                                    </p:set>
                                    <p:animEffect transition="in" filter="wipe(down)">
                                      <p:cBhvr>
                                        <p:cTn id="151" dur="100"/>
                                        <p:tgtEl>
                                          <p:spTgt spid="183"/>
                                        </p:tgtEl>
                                      </p:cBhvr>
                                    </p:animEffect>
                                  </p:childTnLst>
                                </p:cTn>
                              </p:par>
                            </p:childTnLst>
                          </p:cTn>
                        </p:par>
                        <p:par>
                          <p:cTn id="152" fill="hold">
                            <p:stCondLst>
                              <p:cond delay="4100"/>
                            </p:stCondLst>
                            <p:childTnLst>
                              <p:par>
                                <p:cTn id="153" presetID="22" presetClass="entr" presetSubtype="4" fill="hold" nodeType="afterEffect">
                                  <p:stCondLst>
                                    <p:cond delay="0"/>
                                  </p:stCondLst>
                                  <p:childTnLst>
                                    <p:set>
                                      <p:cBhvr>
                                        <p:cTn id="154" dur="1" fill="hold">
                                          <p:stCondLst>
                                            <p:cond delay="0"/>
                                          </p:stCondLst>
                                        </p:cTn>
                                        <p:tgtEl>
                                          <p:spTgt spid="184"/>
                                        </p:tgtEl>
                                        <p:attrNameLst>
                                          <p:attrName>style.visibility</p:attrName>
                                        </p:attrNameLst>
                                      </p:cBhvr>
                                      <p:to>
                                        <p:strVal val="visible"/>
                                      </p:to>
                                    </p:set>
                                    <p:animEffect transition="in" filter="wipe(down)">
                                      <p:cBhvr>
                                        <p:cTn id="155" dur="100"/>
                                        <p:tgtEl>
                                          <p:spTgt spid="184"/>
                                        </p:tgtEl>
                                      </p:cBhvr>
                                    </p:animEffect>
                                  </p:childTnLst>
                                </p:cTn>
                              </p:par>
                            </p:childTnLst>
                          </p:cTn>
                        </p:par>
                        <p:par>
                          <p:cTn id="156" fill="hold">
                            <p:stCondLst>
                              <p:cond delay="4200"/>
                            </p:stCondLst>
                            <p:childTnLst>
                              <p:par>
                                <p:cTn id="157" presetID="22" presetClass="entr" presetSubtype="4" fill="hold" nodeType="afterEffect">
                                  <p:stCondLst>
                                    <p:cond delay="0"/>
                                  </p:stCondLst>
                                  <p:childTnLst>
                                    <p:set>
                                      <p:cBhvr>
                                        <p:cTn id="158" dur="1" fill="hold">
                                          <p:stCondLst>
                                            <p:cond delay="0"/>
                                          </p:stCondLst>
                                        </p:cTn>
                                        <p:tgtEl>
                                          <p:spTgt spid="185"/>
                                        </p:tgtEl>
                                        <p:attrNameLst>
                                          <p:attrName>style.visibility</p:attrName>
                                        </p:attrNameLst>
                                      </p:cBhvr>
                                      <p:to>
                                        <p:strVal val="visible"/>
                                      </p:to>
                                    </p:set>
                                    <p:animEffect transition="in" filter="wipe(down)">
                                      <p:cBhvr>
                                        <p:cTn id="159" dur="100"/>
                                        <p:tgtEl>
                                          <p:spTgt spid="185"/>
                                        </p:tgtEl>
                                      </p:cBhvr>
                                    </p:animEffect>
                                  </p:childTnLst>
                                </p:cTn>
                              </p:par>
                            </p:childTnLst>
                          </p:cTn>
                        </p:par>
                        <p:par>
                          <p:cTn id="160" fill="hold">
                            <p:stCondLst>
                              <p:cond delay="4300"/>
                            </p:stCondLst>
                            <p:childTnLst>
                              <p:par>
                                <p:cTn id="161" presetID="22" presetClass="entr" presetSubtype="4" fill="hold" nodeType="afterEffect">
                                  <p:stCondLst>
                                    <p:cond delay="0"/>
                                  </p:stCondLst>
                                  <p:childTnLst>
                                    <p:set>
                                      <p:cBhvr>
                                        <p:cTn id="162" dur="1" fill="hold">
                                          <p:stCondLst>
                                            <p:cond delay="0"/>
                                          </p:stCondLst>
                                        </p:cTn>
                                        <p:tgtEl>
                                          <p:spTgt spid="186"/>
                                        </p:tgtEl>
                                        <p:attrNameLst>
                                          <p:attrName>style.visibility</p:attrName>
                                        </p:attrNameLst>
                                      </p:cBhvr>
                                      <p:to>
                                        <p:strVal val="visible"/>
                                      </p:to>
                                    </p:set>
                                    <p:animEffect transition="in" filter="wipe(down)">
                                      <p:cBhvr>
                                        <p:cTn id="163" dur="100"/>
                                        <p:tgtEl>
                                          <p:spTgt spid="186"/>
                                        </p:tgtEl>
                                      </p:cBhvr>
                                    </p:animEffect>
                                  </p:childTnLst>
                                </p:cTn>
                              </p:par>
                            </p:childTnLst>
                          </p:cTn>
                        </p:par>
                        <p:par>
                          <p:cTn id="164" fill="hold">
                            <p:stCondLst>
                              <p:cond delay="4400"/>
                            </p:stCondLst>
                            <p:childTnLst>
                              <p:par>
                                <p:cTn id="165" presetID="22" presetClass="entr" presetSubtype="4" fill="hold" nodeType="afterEffect">
                                  <p:stCondLst>
                                    <p:cond delay="0"/>
                                  </p:stCondLst>
                                  <p:childTnLst>
                                    <p:set>
                                      <p:cBhvr>
                                        <p:cTn id="166" dur="1" fill="hold">
                                          <p:stCondLst>
                                            <p:cond delay="0"/>
                                          </p:stCondLst>
                                        </p:cTn>
                                        <p:tgtEl>
                                          <p:spTgt spid="187"/>
                                        </p:tgtEl>
                                        <p:attrNameLst>
                                          <p:attrName>style.visibility</p:attrName>
                                        </p:attrNameLst>
                                      </p:cBhvr>
                                      <p:to>
                                        <p:strVal val="visible"/>
                                      </p:to>
                                    </p:set>
                                    <p:animEffect transition="in" filter="wipe(down)">
                                      <p:cBhvr>
                                        <p:cTn id="167" dur="1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0C3B7F5-717E-488E-920E-94CBF34FD0D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65" r="1641" b="8706"/>
          <a:stretch/>
        </p:blipFill>
        <p:spPr bwMode="auto">
          <a:xfrm>
            <a:off x="-1143000" y="-304800"/>
            <a:ext cx="10467289"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18" name="Rectangle 2"/>
          <p:cNvSpPr>
            <a:spLocks noGrp="1" noChangeArrowheads="1"/>
          </p:cNvSpPr>
          <p:nvPr>
            <p:ph type="body" idx="4294967295"/>
          </p:nvPr>
        </p:nvSpPr>
        <p:spPr>
          <a:xfrm>
            <a:off x="-457200" y="381000"/>
            <a:ext cx="8229600" cy="4572000"/>
          </a:xfrm>
        </p:spPr>
        <p:txBody>
          <a:bodyPr/>
          <a:lstStyle/>
          <a:p>
            <a:pPr algn="ctr" eaLnBrk="1" hangingPunct="1">
              <a:buFont typeface="Wingdings" pitchFamily="2" charset="2"/>
              <a:buNone/>
            </a:pPr>
            <a:r>
              <a:rPr lang="en-US" sz="4000" dirty="0">
                <a:solidFill>
                  <a:srgbClr val="003366"/>
                </a:solidFill>
                <a:effectLst>
                  <a:outerShdw blurRad="38100" dist="38100" dir="2700000" algn="tl">
                    <a:srgbClr val="000000">
                      <a:alpha val="43137"/>
                    </a:srgbClr>
                  </a:outerShdw>
                </a:effectLst>
                <a:latin typeface="Papyrus" pitchFamily="66" charset="0"/>
                <a:cs typeface="Andalus" pitchFamily="2" charset="-78"/>
              </a:rPr>
              <a:t>  </a:t>
            </a:r>
            <a:r>
              <a:rPr lang="fr-FR" sz="4000" dirty="0">
                <a:effectLst>
                  <a:outerShdw blurRad="38100" dist="38100" dir="2700000" algn="tl">
                    <a:srgbClr val="000000">
                      <a:alpha val="43137"/>
                    </a:srgbClr>
                  </a:outerShdw>
                </a:effectLst>
                <a:latin typeface="Papyrus" pitchFamily="66" charset="0"/>
                <a:cs typeface="Andalus" pitchFamily="2" charset="-78"/>
              </a:rPr>
              <a:t> </a:t>
            </a:r>
            <a:r>
              <a:rPr lang="fr-FR" dirty="0">
                <a:effectLst>
                  <a:outerShdw blurRad="38100" dist="38100" dir="2700000" algn="tl">
                    <a:srgbClr val="000000">
                      <a:alpha val="43137"/>
                    </a:srgbClr>
                  </a:outerShdw>
                </a:effectLst>
                <a:latin typeface="KG Second Chances Solid" panose="02000000000000000000" pitchFamily="2" charset="0"/>
                <a:cs typeface="Andalus" pitchFamily="2" charset="-78"/>
              </a:rPr>
              <a:t>All of us are </a:t>
            </a:r>
            <a:r>
              <a:rPr lang="fr-FR" dirty="0" err="1">
                <a:effectLst>
                  <a:outerShdw blurRad="38100" dist="38100" dir="2700000" algn="tl">
                    <a:srgbClr val="000000">
                      <a:alpha val="43137"/>
                    </a:srgbClr>
                  </a:outerShdw>
                </a:effectLst>
                <a:latin typeface="KG Second Chances Solid" panose="02000000000000000000" pitchFamily="2" charset="0"/>
                <a:cs typeface="Andalus" pitchFamily="2" charset="-78"/>
              </a:rPr>
              <a:t>called</a:t>
            </a:r>
            <a:r>
              <a:rPr lang="fr-FR" dirty="0">
                <a:effectLst>
                  <a:outerShdw blurRad="38100" dist="38100" dir="2700000" algn="tl">
                    <a:srgbClr val="000000">
                      <a:alpha val="43137"/>
                    </a:srgbClr>
                  </a:outerShdw>
                </a:effectLst>
                <a:latin typeface="KG Second Chances Solid" panose="02000000000000000000" pitchFamily="2" charset="0"/>
                <a:cs typeface="Andalus" pitchFamily="2" charset="-78"/>
              </a:rPr>
              <a:t> to </a:t>
            </a:r>
            <a:r>
              <a:rPr lang="fr-FR" dirty="0" err="1">
                <a:effectLst>
                  <a:outerShdw blurRad="38100" dist="38100" dir="2700000" algn="tl">
                    <a:srgbClr val="000000">
                      <a:alpha val="43137"/>
                    </a:srgbClr>
                  </a:outerShdw>
                </a:effectLst>
                <a:latin typeface="KG Second Chances Solid" panose="02000000000000000000" pitchFamily="2" charset="0"/>
                <a:cs typeface="Andalus" pitchFamily="2" charset="-78"/>
              </a:rPr>
              <a:t>be</a:t>
            </a:r>
            <a:br>
              <a:rPr lang="fr-FR" sz="4000" dirty="0">
                <a:effectLst>
                  <a:outerShdw blurRad="38100" dist="38100" dir="2700000" algn="tl">
                    <a:srgbClr val="000000">
                      <a:alpha val="43137"/>
                    </a:srgbClr>
                  </a:outerShdw>
                </a:effectLst>
                <a:latin typeface="KG Second Chances Solid" panose="02000000000000000000" pitchFamily="2" charset="0"/>
                <a:cs typeface="Andalus" pitchFamily="2" charset="-78"/>
              </a:rPr>
            </a:br>
            <a:r>
              <a:rPr lang="fr-FR" sz="4500" dirty="0" err="1">
                <a:effectLst>
                  <a:outerShdw blurRad="38100" dist="38100" dir="2700000" algn="tl">
                    <a:srgbClr val="000000">
                      <a:alpha val="43137"/>
                    </a:srgbClr>
                  </a:outerShdw>
                </a:effectLst>
                <a:latin typeface="KG Second Chances Solid" panose="02000000000000000000" pitchFamily="2" charset="0"/>
                <a:cs typeface="Andalus" pitchFamily="2" charset="-78"/>
              </a:rPr>
              <a:t>Missionaries</a:t>
            </a:r>
            <a:r>
              <a:rPr lang="fr-FR" sz="4500" dirty="0">
                <a:effectLst>
                  <a:outerShdw blurRad="38100" dist="38100" dir="2700000" algn="tl">
                    <a:srgbClr val="000000">
                      <a:alpha val="43137"/>
                    </a:srgbClr>
                  </a:outerShdw>
                </a:effectLst>
                <a:latin typeface="KG Second Chances Solid" panose="02000000000000000000" pitchFamily="2" charset="0"/>
                <a:cs typeface="Andalus" pitchFamily="2" charset="-78"/>
              </a:rPr>
              <a:t> of Joy</a:t>
            </a:r>
          </a:p>
          <a:p>
            <a:pPr algn="ctr" eaLnBrk="1" hangingPunct="1">
              <a:buFont typeface="Wingdings" pitchFamily="2" charset="2"/>
              <a:buNone/>
            </a:pPr>
            <a:endParaRPr lang="fr-FR" sz="2000" b="1" dirty="0">
              <a:effectLst>
                <a:outerShdw blurRad="38100" dist="38100" dir="2700000" algn="tl">
                  <a:srgbClr val="000000">
                    <a:alpha val="43137"/>
                  </a:srgbClr>
                </a:outerShdw>
              </a:effectLst>
              <a:latin typeface="Tempus Sans ITC" pitchFamily="82" charset="0"/>
              <a:cs typeface="Andalus" pitchFamily="2" charset="-78"/>
            </a:endParaRPr>
          </a:p>
        </p:txBody>
      </p:sp>
      <p:pic>
        <p:nvPicPr>
          <p:cNvPr id="20483" name="Picture 3" descr="C:\Users\Corinne\Pictures\Mes images\Photos, Logos FLI\!confty1.gif"/>
          <p:cNvPicPr>
            <a:picLocks noChangeAspect="1" noChangeArrowheads="1" noCrop="1"/>
          </p:cNvPicPr>
          <p:nvPr/>
        </p:nvPicPr>
        <p:blipFill>
          <a:blip r:embed="rId4" cstate="print"/>
          <a:srcRect/>
          <a:stretch>
            <a:fillRect/>
          </a:stretch>
        </p:blipFill>
        <p:spPr bwMode="auto">
          <a:xfrm>
            <a:off x="1720645" y="1565787"/>
            <a:ext cx="3463925" cy="5257800"/>
          </a:xfrm>
          <a:prstGeom prst="rect">
            <a:avLst/>
          </a:prstGeom>
          <a:noFill/>
          <a:ln w="9525">
            <a:noFill/>
            <a:miter lim="800000"/>
            <a:headEnd/>
            <a:tailEnd/>
          </a:ln>
        </p:spPr>
      </p:pic>
    </p:spTree>
  </p:cSld>
  <p:clrMapOvr>
    <a:masterClrMapping/>
  </p:clrMapOvr>
  <p:transition spd="med" advClick="0" advTm="8000">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0418">
                                            <p:txEl>
                                              <p:pRg st="0" end="0"/>
                                            </p:txEl>
                                          </p:spTgt>
                                        </p:tgtEl>
                                        <p:attrNameLst>
                                          <p:attrName>style.visibility</p:attrName>
                                        </p:attrNameLst>
                                      </p:cBhvr>
                                      <p:to>
                                        <p:strVal val="visible"/>
                                      </p:to>
                                    </p:set>
                                    <p:anim calcmode="discrete" valueType="clr">
                                      <p:cBhvr override="childStyle">
                                        <p:cTn id="7" dur="80"/>
                                        <p:tgtEl>
                                          <p:spTgt spid="604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41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0418">
                                            <p:txEl>
                                              <p:pRg st="0" end="0"/>
                                            </p:txEl>
                                          </p:spTgt>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ersonne, groupe, posant, gens&#10;&#10;Description générée automatiquement">
            <a:extLst>
              <a:ext uri="{FF2B5EF4-FFF2-40B4-BE49-F238E27FC236}">
                <a16:creationId xmlns:a16="http://schemas.microsoft.com/office/drawing/2014/main" id="{2AAD7A5C-750B-3E0E-71AD-679E5A0761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237"/>
          <a:stretch/>
        </p:blipFill>
        <p:spPr>
          <a:xfrm>
            <a:off x="0" y="1447800"/>
            <a:ext cx="9144000" cy="6087362"/>
          </a:xfrm>
          <a:prstGeom prst="rect">
            <a:avLst/>
          </a:prstGeom>
        </p:spPr>
      </p:pic>
      <p:sp>
        <p:nvSpPr>
          <p:cNvPr id="3" name="Rectangle 2">
            <a:extLst>
              <a:ext uri="{FF2B5EF4-FFF2-40B4-BE49-F238E27FC236}">
                <a16:creationId xmlns:a16="http://schemas.microsoft.com/office/drawing/2014/main" id="{9845B2A5-69AB-581A-8E77-693F7D3A61BF}"/>
              </a:ext>
            </a:extLst>
          </p:cNvPr>
          <p:cNvSpPr/>
          <p:nvPr/>
        </p:nvSpPr>
        <p:spPr>
          <a:xfrm>
            <a:off x="1790700" y="381000"/>
            <a:ext cx="5562600" cy="630942"/>
          </a:xfrm>
          <a:prstGeom prst="rect">
            <a:avLst/>
          </a:prstGeom>
          <a:effectLst>
            <a:outerShdw blurRad="50800" dist="38100" dir="2700000" algn="tl" rotWithShape="0">
              <a:prstClr val="black">
                <a:alpha val="40000"/>
              </a:prstClr>
            </a:outerShdw>
          </a:effectLst>
        </p:spPr>
        <p:txBody>
          <a:bodyPr wrap="square">
            <a:spAutoFit/>
          </a:bodyPr>
          <a:lstStyle/>
          <a:p>
            <a:pPr algn="ctr" eaLnBrk="1" hangingPunct="1">
              <a:buFont typeface="Wingdings" pitchFamily="2" charset="2"/>
              <a:buNone/>
            </a:pPr>
            <a:r>
              <a:rPr lang="fr-FR" sz="3500" dirty="0">
                <a:effectLst>
                  <a:outerShdw blurRad="50800" dist="38100" algn="l" rotWithShape="0">
                    <a:prstClr val="black">
                      <a:alpha val="40000"/>
                    </a:prstClr>
                  </a:outerShdw>
                </a:effectLst>
                <a:latin typeface="KG Second Chances Solid" panose="02000000000000000000" pitchFamily="2" charset="0"/>
                <a:cs typeface="Andalus" pitchFamily="2" charset="-78"/>
              </a:rPr>
              <a:t>In </a:t>
            </a:r>
            <a:r>
              <a:rPr lang="fr-FR" sz="3500" dirty="0" err="1">
                <a:effectLst>
                  <a:outerShdw blurRad="50800" dist="38100" algn="l" rotWithShape="0">
                    <a:prstClr val="black">
                      <a:alpha val="40000"/>
                    </a:prstClr>
                  </a:outerShdw>
                </a:effectLst>
                <a:latin typeface="KG Second Chances Solid" panose="02000000000000000000" pitchFamily="2" charset="0"/>
                <a:cs typeface="Andalus" pitchFamily="2" charset="-78"/>
              </a:rPr>
              <a:t>our</a:t>
            </a:r>
            <a:r>
              <a:rPr lang="fr-FR" sz="3500" dirty="0">
                <a:effectLst>
                  <a:outerShdw blurRad="50800" dist="38100" algn="l" rotWithShape="0">
                    <a:prstClr val="black">
                      <a:alpha val="40000"/>
                    </a:prstClr>
                  </a:outerShdw>
                </a:effectLst>
                <a:latin typeface="KG Second Chances Solid" panose="02000000000000000000" pitchFamily="2" charset="0"/>
                <a:cs typeface="Andalus" pitchFamily="2" charset="-78"/>
              </a:rPr>
              <a:t> </a:t>
            </a:r>
            <a:r>
              <a:rPr lang="fr-FR" sz="3500" dirty="0" err="1">
                <a:effectLst>
                  <a:outerShdw blurRad="50800" dist="38100" algn="l" rotWithShape="0">
                    <a:prstClr val="black">
                      <a:alpha val="40000"/>
                    </a:prstClr>
                  </a:outerShdw>
                </a:effectLst>
                <a:latin typeface="KG Second Chances Solid" panose="02000000000000000000" pitchFamily="2" charset="0"/>
                <a:cs typeface="Andalus" pitchFamily="2" charset="-78"/>
              </a:rPr>
              <a:t>communities</a:t>
            </a:r>
            <a:endParaRPr lang="fr-FR" sz="3500" dirty="0">
              <a:effectLst>
                <a:outerShdw blurRad="50800" dist="38100" algn="l" rotWithShape="0">
                  <a:prstClr val="black">
                    <a:alpha val="40000"/>
                  </a:prstClr>
                </a:outerShdw>
              </a:effectLst>
              <a:latin typeface="KG Second Chances Solid" panose="02000000000000000000" pitchFamily="2" charset="0"/>
              <a:cs typeface="Andalus" pitchFamily="2" charset="-78"/>
            </a:endParaRPr>
          </a:p>
        </p:txBody>
      </p:sp>
    </p:spTree>
    <p:extLst>
      <p:ext uri="{BB962C8B-B14F-4D97-AF65-F5344CB8AC3E}">
        <p14:creationId xmlns:p14="http://schemas.microsoft.com/office/powerpoint/2010/main" val="1124538135"/>
      </p:ext>
    </p:extLst>
  </p:cSld>
  <p:clrMapOvr>
    <a:masterClrMapping/>
  </p:clrMapOvr>
  <p:transition spd="med" advClick="0" advTm="5000">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E09F05A-7FE2-4813-F3BD-EB5CC446E7CC}"/>
              </a:ext>
            </a:extLst>
          </p:cNvPr>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4" name="Rectangle 3">
            <a:extLst>
              <a:ext uri="{FF2B5EF4-FFF2-40B4-BE49-F238E27FC236}">
                <a16:creationId xmlns:a16="http://schemas.microsoft.com/office/drawing/2014/main" id="{FDCECB45-AFC7-38BF-8D3C-CA8F3BEE6765}"/>
              </a:ext>
            </a:extLst>
          </p:cNvPr>
          <p:cNvSpPr/>
          <p:nvPr/>
        </p:nvSpPr>
        <p:spPr>
          <a:xfrm>
            <a:off x="1524000" y="533400"/>
            <a:ext cx="7086600" cy="630942"/>
          </a:xfrm>
          <a:prstGeom prst="rect">
            <a:avLst/>
          </a:prstGeom>
          <a:effectLst>
            <a:outerShdw blurRad="50800" dist="38100" dir="5400000" algn="t" rotWithShape="0">
              <a:prstClr val="black">
                <a:alpha val="40000"/>
              </a:prstClr>
            </a:outerShdw>
          </a:effectLst>
        </p:spPr>
        <p:txBody>
          <a:bodyPr wrap="square">
            <a:spAutoFit/>
          </a:bodyPr>
          <a:lstStyle/>
          <a:p>
            <a:pPr eaLnBrk="1" hangingPunct="1">
              <a:buFont typeface="Wingdings" pitchFamily="2" charset="2"/>
              <a:buNone/>
            </a:pPr>
            <a:r>
              <a:rPr lang="fr-FR" sz="3500" dirty="0">
                <a:effectLst>
                  <a:outerShdw blurRad="50800" dist="38100" dir="2700000" algn="tl" rotWithShape="0">
                    <a:prstClr val="black">
                      <a:alpha val="40000"/>
                    </a:prstClr>
                  </a:outerShdw>
                </a:effectLst>
                <a:latin typeface="KG Second Chances Solid" panose="02000000000000000000" pitchFamily="2" charset="0"/>
                <a:cs typeface="Andalus" pitchFamily="2" charset="-78"/>
              </a:rPr>
              <a:t>In the </a:t>
            </a:r>
            <a:r>
              <a:rPr lang="fr-FR" sz="3500" dirty="0" err="1">
                <a:effectLst>
                  <a:outerShdw blurRad="50800" dist="38100" dir="2700000" algn="tl" rotWithShape="0">
                    <a:prstClr val="black">
                      <a:alpha val="40000"/>
                    </a:prstClr>
                  </a:outerShdw>
                </a:effectLst>
                <a:latin typeface="KG Second Chances Solid" panose="02000000000000000000" pitchFamily="2" charset="0"/>
                <a:cs typeface="Andalus" pitchFamily="2" charset="-78"/>
              </a:rPr>
              <a:t>church</a:t>
            </a:r>
            <a:r>
              <a:rPr lang="fr-FR" sz="3500" dirty="0">
                <a:effectLst>
                  <a:outerShdw blurRad="50800" dist="38100" dir="2700000" algn="tl" rotWithShape="0">
                    <a:prstClr val="black">
                      <a:alpha val="40000"/>
                    </a:prstClr>
                  </a:outerShdw>
                </a:effectLst>
                <a:latin typeface="KG Second Chances Solid" panose="02000000000000000000" pitchFamily="2" charset="0"/>
                <a:cs typeface="Andalus" pitchFamily="2" charset="-78"/>
              </a:rPr>
              <a:t> and society</a:t>
            </a:r>
          </a:p>
        </p:txBody>
      </p:sp>
    </p:spTree>
    <p:extLst>
      <p:ext uri="{BB962C8B-B14F-4D97-AF65-F5344CB8AC3E}">
        <p14:creationId xmlns:p14="http://schemas.microsoft.com/office/powerpoint/2010/main" val="2385977995"/>
      </p:ext>
    </p:extLst>
  </p:cSld>
  <p:clrMapOvr>
    <a:masterClrMapping/>
  </p:clrMapOvr>
  <p:transition spd="med" advClick="0" advTm="5000">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44025BC-4AB1-0A01-AADB-E0E1CFBA01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544"/>
          <a:stretch/>
        </p:blipFill>
        <p:spPr>
          <a:xfrm>
            <a:off x="-1" y="-15240"/>
            <a:ext cx="9144001" cy="6873240"/>
          </a:xfrm>
          <a:prstGeom prst="rect">
            <a:avLst/>
          </a:prstGeom>
        </p:spPr>
      </p:pic>
      <p:sp>
        <p:nvSpPr>
          <p:cNvPr id="3" name="Rectangle 2">
            <a:extLst>
              <a:ext uri="{FF2B5EF4-FFF2-40B4-BE49-F238E27FC236}">
                <a16:creationId xmlns:a16="http://schemas.microsoft.com/office/drawing/2014/main" id="{D659FA96-F70F-D239-BFB6-B42615CC1ACB}"/>
              </a:ext>
            </a:extLst>
          </p:cNvPr>
          <p:cNvSpPr/>
          <p:nvPr/>
        </p:nvSpPr>
        <p:spPr>
          <a:xfrm>
            <a:off x="304798" y="304800"/>
            <a:ext cx="8534401" cy="646331"/>
          </a:xfrm>
          <a:prstGeom prst="rect">
            <a:avLst/>
          </a:prstGeom>
          <a:effectLst>
            <a:outerShdw blurRad="50800" dist="38100" dir="2700000" algn="tl" rotWithShape="0">
              <a:prstClr val="black">
                <a:alpha val="40000"/>
              </a:prstClr>
            </a:outerShdw>
          </a:effectLst>
        </p:spPr>
        <p:txBody>
          <a:bodyPr wrap="square">
            <a:spAutoFit/>
          </a:bodyPr>
          <a:lstStyle/>
          <a:p>
            <a:pPr algn="ctr" eaLnBrk="1" hangingPunct="1">
              <a:buFont typeface="Wingdings" pitchFamily="2" charset="2"/>
              <a:buNone/>
            </a:pPr>
            <a:r>
              <a:rPr lang="fr-FR" sz="3600" dirty="0">
                <a:effectLst>
                  <a:outerShdw blurRad="50800" dist="38100" dir="2700000" algn="tl" rotWithShape="0">
                    <a:prstClr val="black">
                      <a:alpha val="40000"/>
                    </a:prstClr>
                  </a:outerShdw>
                </a:effectLst>
                <a:latin typeface="KG Second Chances Solid" panose="02000000000000000000" pitchFamily="2" charset="0"/>
                <a:cs typeface="Andalus" pitchFamily="2" charset="-78"/>
              </a:rPr>
              <a:t>In </a:t>
            </a:r>
            <a:r>
              <a:rPr lang="fr-FR" sz="3600" dirty="0" err="1">
                <a:effectLst>
                  <a:outerShdw blurRad="50800" dist="38100" dir="2700000" algn="tl" rotWithShape="0">
                    <a:prstClr val="black">
                      <a:alpha val="40000"/>
                    </a:prstClr>
                  </a:outerShdw>
                </a:effectLst>
                <a:latin typeface="KG Second Chances Solid" panose="02000000000000000000" pitchFamily="2" charset="0"/>
                <a:cs typeface="Andalus" pitchFamily="2" charset="-78"/>
              </a:rPr>
              <a:t>our</a:t>
            </a:r>
            <a:r>
              <a:rPr lang="fr-FR" sz="3600" dirty="0">
                <a:effectLst>
                  <a:outerShdw blurRad="50800" dist="38100" dir="2700000" algn="tl" rotWithShape="0">
                    <a:prstClr val="black">
                      <a:alpha val="40000"/>
                    </a:prstClr>
                  </a:outerShdw>
                </a:effectLst>
                <a:latin typeface="KG Second Chances Solid" panose="02000000000000000000" pitchFamily="2" charset="0"/>
                <a:cs typeface="Andalus" pitchFamily="2" charset="-78"/>
              </a:rPr>
              <a:t> international </a:t>
            </a:r>
            <a:r>
              <a:rPr lang="fr-FR" sz="3600" dirty="0" err="1">
                <a:effectLst>
                  <a:outerShdw blurRad="50800" dist="38100" dir="2700000" algn="tl" rotWithShape="0">
                    <a:prstClr val="black">
                      <a:alpha val="40000"/>
                    </a:prstClr>
                  </a:outerShdw>
                </a:effectLst>
                <a:latin typeface="KG Second Chances Solid" panose="02000000000000000000" pitchFamily="2" charset="0"/>
                <a:cs typeface="Andalus" pitchFamily="2" charset="-78"/>
              </a:rPr>
              <a:t>family</a:t>
            </a:r>
            <a:endParaRPr lang="fr-FR" sz="3600" dirty="0">
              <a:effectLst>
                <a:outerShdw blurRad="50800" dist="38100" dir="2700000" algn="tl" rotWithShape="0">
                  <a:prstClr val="black">
                    <a:alpha val="40000"/>
                  </a:prstClr>
                </a:outerShdw>
              </a:effectLst>
              <a:latin typeface="KG Second Chances Solid" panose="02000000000000000000" pitchFamily="2" charset="0"/>
              <a:cs typeface="Andalus" pitchFamily="2" charset="-78"/>
            </a:endParaRPr>
          </a:p>
        </p:txBody>
      </p:sp>
    </p:spTree>
    <p:extLst>
      <p:ext uri="{BB962C8B-B14F-4D97-AF65-F5344CB8AC3E}">
        <p14:creationId xmlns:p14="http://schemas.microsoft.com/office/powerpoint/2010/main" val="2225851665"/>
      </p:ext>
    </p:extLst>
  </p:cSld>
  <p:clrMapOvr>
    <a:masterClrMapping/>
  </p:clrMapOvr>
  <p:transition spd="med" advClick="0" advTm="5000">
    <p:wipe dir="d"/>
  </p:transition>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101" name="Picture 9" descr="100"/>
          <p:cNvPicPr>
            <a:picLocks noChangeAspect="1" noChangeArrowheads="1"/>
          </p:cNvPicPr>
          <p:nvPr/>
        </p:nvPicPr>
        <p:blipFill>
          <a:blip r:embed="rId4" cstate="print"/>
          <a:srcRect t="45354" r="42963"/>
          <a:stretch>
            <a:fillRect/>
          </a:stretch>
        </p:blipFill>
        <p:spPr bwMode="auto">
          <a:xfrm>
            <a:off x="-182185" y="0"/>
            <a:ext cx="10118785" cy="6858000"/>
          </a:xfrm>
          <a:prstGeom prst="rect">
            <a:avLst/>
          </a:prstGeom>
          <a:noFill/>
          <a:ln w="9525">
            <a:noFill/>
            <a:miter lim="800000"/>
            <a:headEnd/>
            <a:tailEnd/>
          </a:ln>
        </p:spPr>
      </p:pic>
      <p:sp>
        <p:nvSpPr>
          <p:cNvPr id="5" name="Text Box 3"/>
          <p:cNvSpPr txBox="1">
            <a:spLocks noChangeArrowheads="1"/>
          </p:cNvSpPr>
          <p:nvPr/>
        </p:nvSpPr>
        <p:spPr bwMode="auto">
          <a:xfrm>
            <a:off x="2554686" y="878529"/>
            <a:ext cx="6477000" cy="630942"/>
          </a:xfrm>
          <a:prstGeom prst="rect">
            <a:avLst/>
          </a:prstGeom>
          <a:noFill/>
          <a:ln>
            <a:noFill/>
            <a:headEnd/>
            <a:tailEnd/>
          </a:ln>
          <a:effectLst>
            <a:outerShdw blurRad="50800" dist="38100" dir="2700000" algn="tl" rotWithShape="0">
              <a:prstClr val="black">
                <a:alpha val="40000"/>
              </a:prstClr>
            </a:outerShdw>
          </a:effectLst>
        </p:spPr>
        <p:style>
          <a:lnRef idx="2">
            <a:schemeClr val="dk1"/>
          </a:lnRef>
          <a:fillRef idx="1001">
            <a:schemeClr val="lt1"/>
          </a:fillRef>
          <a:effectRef idx="0">
            <a:schemeClr val="dk1"/>
          </a:effectRef>
          <a:fontRef idx="minor">
            <a:schemeClr val="dk1"/>
          </a:fontRef>
        </p:style>
        <p:txBody>
          <a:bodyPr>
            <a:spAutoFit/>
          </a:bodyPr>
          <a:lstStyle/>
          <a:p>
            <a:pPr algn="ctr" rtl="1">
              <a:defRPr/>
            </a:pPr>
            <a:r>
              <a:rPr lang="fr-FR" sz="3500" dirty="0">
                <a:solidFill>
                  <a:schemeClr val="tx1"/>
                </a:solidFill>
                <a:effectLst>
                  <a:outerShdw blurRad="50800" dist="38100" dir="2700000" algn="tl" rotWithShape="0">
                    <a:prstClr val="black">
                      <a:alpha val="40000"/>
                    </a:prstClr>
                  </a:outerShdw>
                </a:effectLst>
                <a:latin typeface="KG Second Chances Solid" panose="02000000000000000000" pitchFamily="2" charset="0"/>
                <a:cs typeface="Andalus" pitchFamily="2" charset="-78"/>
              </a:rPr>
              <a:t>Birth of Faith and Light</a:t>
            </a:r>
          </a:p>
        </p:txBody>
      </p:sp>
      <p:sp>
        <p:nvSpPr>
          <p:cNvPr id="8" name="ZoneTexte 7"/>
          <p:cNvSpPr txBox="1"/>
          <p:nvPr/>
        </p:nvSpPr>
        <p:spPr>
          <a:xfrm>
            <a:off x="768402" y="-276040"/>
            <a:ext cx="8457582" cy="1323439"/>
          </a:xfrm>
          <a:prstGeom prst="rect">
            <a:avLst/>
          </a:prstGeom>
          <a:noFill/>
          <a:ln>
            <a:noFill/>
          </a:ln>
        </p:spPr>
        <p:style>
          <a:lnRef idx="1">
            <a:schemeClr val="accent1"/>
          </a:lnRef>
          <a:fillRef idx="1003">
            <a:schemeClr val="lt1"/>
          </a:fillRef>
          <a:effectRef idx="1">
            <a:schemeClr val="accent1"/>
          </a:effectRef>
          <a:fontRef idx="minor">
            <a:schemeClr val="dk1"/>
          </a:fontRef>
        </p:style>
        <p:txBody>
          <a:bodyPr wrap="square">
            <a:spAutoFit/>
          </a:bodyPr>
          <a:lstStyle/>
          <a:p>
            <a:pPr algn="ctr">
              <a:defRPr/>
            </a:pPr>
            <a:endParaRPr lang="fr-FR" sz="2500" dirty="0">
              <a:solidFill>
                <a:schemeClr val="tx1"/>
              </a:solidFill>
              <a:latin typeface="KG Second Chances Solid" panose="02000000000000000000" pitchFamily="2" charset="0"/>
              <a:cs typeface="Arial" charset="0"/>
            </a:endParaRPr>
          </a:p>
          <a:p>
            <a:pPr algn="ctr">
              <a:defRPr/>
            </a:pPr>
            <a:r>
              <a:rPr lang="fr-FR" sz="3000" dirty="0">
                <a:solidFill>
                  <a:schemeClr val="tx1"/>
                </a:solidFill>
                <a:latin typeface="KG Second Chances Solid" panose="02000000000000000000" pitchFamily="2" charset="0"/>
                <a:cs typeface="Arial" charset="0"/>
              </a:rPr>
              <a:t>1971 : </a:t>
            </a:r>
            <a:r>
              <a:rPr lang="fr-FR" sz="2500" dirty="0">
                <a:solidFill>
                  <a:schemeClr val="tx1"/>
                </a:solidFill>
                <a:latin typeface="KG Second Chances Solid" panose="02000000000000000000" pitchFamily="2" charset="0"/>
                <a:cs typeface="Arial" charset="0"/>
              </a:rPr>
              <a:t>First international </a:t>
            </a:r>
            <a:r>
              <a:rPr lang="fr-FR" sz="2500" dirty="0" err="1">
                <a:solidFill>
                  <a:schemeClr val="tx1"/>
                </a:solidFill>
                <a:latin typeface="KG Second Chances Solid" panose="02000000000000000000" pitchFamily="2" charset="0"/>
                <a:cs typeface="Arial" charset="0"/>
              </a:rPr>
              <a:t>pilgrimage</a:t>
            </a:r>
            <a:endParaRPr lang="fr-FR" sz="2500" dirty="0">
              <a:solidFill>
                <a:schemeClr val="tx1"/>
              </a:solidFill>
              <a:latin typeface="KG Second Chances Solid" panose="02000000000000000000" pitchFamily="2" charset="0"/>
              <a:cs typeface="Arial" charset="0"/>
            </a:endParaRPr>
          </a:p>
          <a:p>
            <a:pPr algn="ctr">
              <a:defRPr/>
            </a:pPr>
            <a:endParaRPr lang="fr-FR" sz="2500" dirty="0">
              <a:solidFill>
                <a:schemeClr val="tx1"/>
              </a:solidFill>
              <a:latin typeface="KG Second Chances Solid" panose="02000000000000000000" pitchFamily="2" charset="0"/>
              <a:cs typeface="Arial" charset="0"/>
            </a:endParaRPr>
          </a:p>
        </p:txBody>
      </p:sp>
      <p:pic>
        <p:nvPicPr>
          <p:cNvPr id="4102" name="Picture 4" descr="7"/>
          <p:cNvPicPr>
            <a:picLocks noChangeAspect="1" noChangeArrowheads="1"/>
          </p:cNvPicPr>
          <p:nvPr/>
        </p:nvPicPr>
        <p:blipFill>
          <a:blip r:embed="rId5" cstate="print"/>
          <a:srcRect r="5882" b="13702"/>
          <a:stretch>
            <a:fillRect/>
          </a:stretch>
        </p:blipFill>
        <p:spPr bwMode="auto">
          <a:xfrm rot="-906963">
            <a:off x="249476" y="1230784"/>
            <a:ext cx="2114550" cy="1371600"/>
          </a:xfrm>
          <a:prstGeom prst="rect">
            <a:avLst/>
          </a:prstGeom>
          <a:noFill/>
          <a:ln w="57150">
            <a:solidFill>
              <a:schemeClr val="tx1"/>
            </a:solidFill>
            <a:miter lim="800000"/>
            <a:headEnd/>
            <a:tailEnd/>
          </a:ln>
        </p:spPr>
      </p:pic>
    </p:spTree>
  </p:cSld>
  <p:clrMapOvr>
    <a:masterClrMapping/>
  </p:clrMapOvr>
  <p:transition spd="slow" advClick="0" advTm="8000">
    <p:push dir="u"/>
    <p:sndAc>
      <p:stSnd>
        <p:snd r:embed="rId3" name="01 Amis, chantons notre joie coup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fade">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8" name="Picture 17" descr="C:\Users\Corinne\Pictures\Mes images\Photos, Logos FLI\confetti01.gif"/>
          <p:cNvPicPr>
            <a:picLocks noChangeAspect="1" noChangeArrowheads="1" noCrop="1"/>
          </p:cNvPicPr>
          <p:nvPr/>
        </p:nvPicPr>
        <p:blipFill>
          <a:blip r:embed="rId3" cstate="print"/>
          <a:srcRect/>
          <a:stretch>
            <a:fillRect/>
          </a:stretch>
        </p:blipFill>
        <p:spPr bwMode="auto">
          <a:xfrm>
            <a:off x="228600" y="990600"/>
            <a:ext cx="1066800" cy="2486025"/>
          </a:xfrm>
          <a:prstGeom prst="rect">
            <a:avLst/>
          </a:prstGeom>
          <a:noFill/>
          <a:ln w="9525">
            <a:noFill/>
            <a:miter lim="800000"/>
            <a:headEnd/>
            <a:tailEnd/>
          </a:ln>
        </p:spPr>
      </p:pic>
      <p:pic>
        <p:nvPicPr>
          <p:cNvPr id="21510" name="Picture 17" descr="C:\Users\Corinne\Pictures\Mes images\Photos, Logos FLI\confetti01.gif"/>
          <p:cNvPicPr>
            <a:picLocks noChangeAspect="1" noChangeArrowheads="1" noCrop="1"/>
          </p:cNvPicPr>
          <p:nvPr/>
        </p:nvPicPr>
        <p:blipFill>
          <a:blip r:embed="rId3" cstate="print"/>
          <a:srcRect/>
          <a:stretch>
            <a:fillRect/>
          </a:stretch>
        </p:blipFill>
        <p:spPr bwMode="auto">
          <a:xfrm>
            <a:off x="7848600" y="1905000"/>
            <a:ext cx="1066800" cy="2486025"/>
          </a:xfrm>
          <a:prstGeom prst="rect">
            <a:avLst/>
          </a:prstGeom>
          <a:noFill/>
          <a:ln w="9525">
            <a:noFill/>
            <a:miter lim="800000"/>
            <a:headEnd/>
            <a:tailEnd/>
          </a:ln>
        </p:spPr>
      </p:pic>
      <p:pic>
        <p:nvPicPr>
          <p:cNvPr id="21512" name="Picture 17" descr="C:\Users\Corinne\Pictures\Mes images\Photos, Logos FLI\confetti01.gif"/>
          <p:cNvPicPr>
            <a:picLocks noChangeAspect="1" noChangeArrowheads="1" noCrop="1"/>
          </p:cNvPicPr>
          <p:nvPr/>
        </p:nvPicPr>
        <p:blipFill>
          <a:blip r:embed="rId3" cstate="print"/>
          <a:srcRect/>
          <a:stretch>
            <a:fillRect/>
          </a:stretch>
        </p:blipFill>
        <p:spPr bwMode="auto">
          <a:xfrm rot="5400000">
            <a:off x="6958012" y="4776788"/>
            <a:ext cx="1066800" cy="2486025"/>
          </a:xfrm>
          <a:prstGeom prst="rect">
            <a:avLst/>
          </a:prstGeom>
          <a:noFill/>
          <a:ln w="9525">
            <a:noFill/>
            <a:miter lim="800000"/>
            <a:headEnd/>
            <a:tailEnd/>
          </a:ln>
        </p:spPr>
      </p:pic>
      <p:pic>
        <p:nvPicPr>
          <p:cNvPr id="21513" name="Picture 17" descr="C:\Users\Corinne\Pictures\Mes images\Photos, Logos FLI\confetti01.gif"/>
          <p:cNvPicPr>
            <a:picLocks noChangeAspect="1" noChangeArrowheads="1" noCrop="1"/>
          </p:cNvPicPr>
          <p:nvPr/>
        </p:nvPicPr>
        <p:blipFill>
          <a:blip r:embed="rId3" cstate="print"/>
          <a:srcRect/>
          <a:stretch>
            <a:fillRect/>
          </a:stretch>
        </p:blipFill>
        <p:spPr bwMode="auto">
          <a:xfrm rot="5400000">
            <a:off x="1319213" y="4929187"/>
            <a:ext cx="1066800" cy="2486025"/>
          </a:xfrm>
          <a:prstGeom prst="rect">
            <a:avLst/>
          </a:prstGeom>
          <a:noFill/>
          <a:ln w="9525">
            <a:noFill/>
            <a:miter lim="800000"/>
            <a:headEnd/>
            <a:tailEnd/>
          </a:ln>
        </p:spPr>
      </p:pic>
      <p:pic>
        <p:nvPicPr>
          <p:cNvPr id="21514" name="Picture 17" descr="C:\Users\Corinne\Pictures\Mes images\Photos, Logos FLI\confetti01.gif"/>
          <p:cNvPicPr>
            <a:picLocks noChangeAspect="1" noChangeArrowheads="1" noCrop="1"/>
          </p:cNvPicPr>
          <p:nvPr/>
        </p:nvPicPr>
        <p:blipFill>
          <a:blip r:embed="rId3" cstate="print"/>
          <a:srcRect/>
          <a:stretch>
            <a:fillRect/>
          </a:stretch>
        </p:blipFill>
        <p:spPr bwMode="auto">
          <a:xfrm>
            <a:off x="228600" y="3505200"/>
            <a:ext cx="1066800" cy="2486025"/>
          </a:xfrm>
          <a:prstGeom prst="rect">
            <a:avLst/>
          </a:prstGeom>
          <a:noFill/>
          <a:ln w="9525">
            <a:noFill/>
            <a:miter lim="800000"/>
            <a:headEnd/>
            <a:tailEnd/>
          </a:ln>
        </p:spPr>
      </p:pic>
      <p:pic>
        <p:nvPicPr>
          <p:cNvPr id="21515" name="Picture 17" descr="C:\Users\Corinne\Pictures\Mes images\Photos, Logos FLI\confetti01.gif"/>
          <p:cNvPicPr>
            <a:picLocks noChangeAspect="1" noChangeArrowheads="1" noCrop="1"/>
          </p:cNvPicPr>
          <p:nvPr/>
        </p:nvPicPr>
        <p:blipFill>
          <a:blip r:embed="rId3" cstate="print"/>
          <a:srcRect/>
          <a:stretch>
            <a:fillRect/>
          </a:stretch>
        </p:blipFill>
        <p:spPr bwMode="auto">
          <a:xfrm rot="5400000">
            <a:off x="3833812" y="5081588"/>
            <a:ext cx="1066800" cy="2486025"/>
          </a:xfrm>
          <a:prstGeom prst="rect">
            <a:avLst/>
          </a:prstGeom>
          <a:noFill/>
          <a:ln w="9525">
            <a:noFill/>
            <a:miter lim="800000"/>
            <a:headEnd/>
            <a:tailEnd/>
          </a:ln>
        </p:spPr>
      </p:pic>
      <p:sp>
        <p:nvSpPr>
          <p:cNvPr id="21518" name="Rectangle 14"/>
          <p:cNvSpPr>
            <a:spLocks noGrp="1"/>
          </p:cNvSpPr>
          <p:nvPr>
            <p:ph type="title" idx="4294967295"/>
          </p:nvPr>
        </p:nvSpPr>
        <p:spPr>
          <a:xfrm>
            <a:off x="228600" y="140755"/>
            <a:ext cx="8686800" cy="1143000"/>
          </a:xfrm>
          <a:effectLst>
            <a:outerShdw blurRad="50800" dist="38100" dir="2700000" algn="tl" rotWithShape="0">
              <a:prstClr val="black">
                <a:alpha val="40000"/>
              </a:prstClr>
            </a:outerShdw>
          </a:effectLst>
        </p:spPr>
        <p:txBody>
          <a:bodyPr/>
          <a:lstStyle/>
          <a:p>
            <a:r>
              <a:rPr lang="fr-FR" sz="4500" dirty="0">
                <a:solidFill>
                  <a:schemeClr val="accent1">
                    <a:lumMod val="40000"/>
                    <a:lumOff val="60000"/>
                  </a:schemeClr>
                </a:solidFill>
                <a:effectLst>
                  <a:outerShdw blurRad="38100" dist="38100" dir="2700000" algn="tl">
                    <a:srgbClr val="000000">
                      <a:alpha val="43137"/>
                    </a:srgbClr>
                  </a:outerShdw>
                </a:effectLst>
                <a:latin typeface="KG Second Chances Solid" panose="02000000000000000000" pitchFamily="2" charset="0"/>
              </a:rPr>
              <a:t>Are </a:t>
            </a:r>
            <a:r>
              <a:rPr lang="fr-FR" sz="4500" dirty="0" err="1">
                <a:solidFill>
                  <a:schemeClr val="accent1">
                    <a:lumMod val="40000"/>
                    <a:lumOff val="60000"/>
                  </a:schemeClr>
                </a:solidFill>
                <a:effectLst>
                  <a:outerShdw blurRad="38100" dist="38100" dir="2700000" algn="tl">
                    <a:srgbClr val="000000">
                      <a:alpha val="43137"/>
                    </a:srgbClr>
                  </a:outerShdw>
                </a:effectLst>
                <a:latin typeface="KG Second Chances Solid" panose="02000000000000000000" pitchFamily="2" charset="0"/>
              </a:rPr>
              <a:t>you</a:t>
            </a:r>
            <a:r>
              <a:rPr lang="fr-FR" sz="4500" dirty="0">
                <a:solidFill>
                  <a:schemeClr val="accent1">
                    <a:lumMod val="40000"/>
                    <a:lumOff val="60000"/>
                  </a:schemeClr>
                </a:solidFill>
                <a:effectLst>
                  <a:outerShdw blurRad="38100" dist="38100" dir="2700000" algn="tl">
                    <a:srgbClr val="000000">
                      <a:alpha val="43137"/>
                    </a:srgbClr>
                  </a:outerShdw>
                </a:effectLst>
                <a:latin typeface="KG Second Chances Solid" panose="02000000000000000000" pitchFamily="2" charset="0"/>
              </a:rPr>
              <a:t> </a:t>
            </a:r>
            <a:r>
              <a:rPr lang="fr-FR" sz="4500" dirty="0" err="1">
                <a:solidFill>
                  <a:schemeClr val="accent1">
                    <a:lumMod val="40000"/>
                    <a:lumOff val="60000"/>
                  </a:schemeClr>
                </a:solidFill>
                <a:effectLst>
                  <a:outerShdw blurRad="38100" dist="38100" dir="2700000" algn="tl">
                    <a:srgbClr val="000000">
                      <a:alpha val="43137"/>
                    </a:srgbClr>
                  </a:outerShdw>
                </a:effectLst>
                <a:latin typeface="KG Second Chances Solid" panose="02000000000000000000" pitchFamily="2" charset="0"/>
              </a:rPr>
              <a:t>convinced</a:t>
            </a:r>
            <a:r>
              <a:rPr lang="fr-FR" sz="4500" dirty="0">
                <a:solidFill>
                  <a:schemeClr val="accent1">
                    <a:lumMod val="40000"/>
                    <a:lumOff val="60000"/>
                  </a:schemeClr>
                </a:solidFill>
                <a:effectLst>
                  <a:outerShdw blurRad="38100" dist="38100" dir="2700000" algn="tl">
                    <a:srgbClr val="000000">
                      <a:alpha val="43137"/>
                    </a:srgbClr>
                  </a:outerShdw>
                </a:effectLst>
                <a:latin typeface="KG Second Chances Solid" panose="02000000000000000000" pitchFamily="2" charset="0"/>
              </a:rPr>
              <a:t>?</a:t>
            </a:r>
          </a:p>
        </p:txBody>
      </p:sp>
      <p:pic>
        <p:nvPicPr>
          <p:cNvPr id="11" name="Picture 17" descr="C:\Users\Corinne\Pictures\Mes images\Photos, Logos FLI\confetti01.gif"/>
          <p:cNvPicPr>
            <a:picLocks noChangeAspect="1" noChangeArrowheads="1" noCrop="1"/>
          </p:cNvPicPr>
          <p:nvPr/>
        </p:nvPicPr>
        <p:blipFill>
          <a:blip r:embed="rId3" cstate="print"/>
          <a:srcRect/>
          <a:stretch>
            <a:fillRect/>
          </a:stretch>
        </p:blipFill>
        <p:spPr bwMode="auto">
          <a:xfrm>
            <a:off x="5029200" y="838200"/>
            <a:ext cx="1066800" cy="2486025"/>
          </a:xfrm>
          <a:prstGeom prst="rect">
            <a:avLst/>
          </a:prstGeom>
          <a:noFill/>
          <a:ln w="9525">
            <a:noFill/>
            <a:miter lim="800000"/>
            <a:headEnd/>
            <a:tailEnd/>
          </a:ln>
        </p:spPr>
      </p:pic>
      <p:sp>
        <p:nvSpPr>
          <p:cNvPr id="13" name="ZoneTexte 12"/>
          <p:cNvSpPr txBox="1"/>
          <p:nvPr/>
        </p:nvSpPr>
        <p:spPr>
          <a:xfrm>
            <a:off x="506495" y="1676400"/>
            <a:ext cx="8272041" cy="2169825"/>
          </a:xfrm>
          <a:prstGeom prst="rect">
            <a:avLst/>
          </a:prstGeom>
          <a:noFill/>
        </p:spPr>
        <p:txBody>
          <a:bodyPr wrap="square" rtlCol="0">
            <a:spAutoFit/>
          </a:bodyPr>
          <a:lstStyle/>
          <a:p>
            <a:pPr algn="ctr"/>
            <a:r>
              <a:rPr lang="fr-FR" sz="2700" kern="2000" spc="60" dirty="0">
                <a:ln>
                  <a:solidFill>
                    <a:schemeClr val="tx1"/>
                  </a:solidFill>
                </a:ln>
                <a:effectLst>
                  <a:outerShdw blurRad="38100" dist="38100" dir="2700000" algn="tl">
                    <a:srgbClr val="000000">
                      <a:alpha val="43137"/>
                    </a:srgbClr>
                  </a:outerShdw>
                </a:effectLst>
                <a:latin typeface="KG Second Chances Solid" panose="02000000000000000000" pitchFamily="2" charset="0"/>
              </a:rPr>
              <a:t>If </a:t>
            </a:r>
            <a:r>
              <a:rPr lang="fr-FR" sz="2700" kern="2000" spc="60" dirty="0" err="1">
                <a:ln>
                  <a:solidFill>
                    <a:schemeClr val="tx1"/>
                  </a:solidFill>
                </a:ln>
                <a:effectLst>
                  <a:outerShdw blurRad="38100" dist="38100" dir="2700000" algn="tl">
                    <a:srgbClr val="000000">
                      <a:alpha val="43137"/>
                    </a:srgbClr>
                  </a:outerShdw>
                </a:effectLst>
                <a:latin typeface="KG Second Chances Solid" panose="02000000000000000000" pitchFamily="2" charset="0"/>
              </a:rPr>
              <a:t>you</a:t>
            </a:r>
            <a:r>
              <a:rPr lang="fr-FR" sz="2700" kern="2000" spc="60" dirty="0">
                <a:ln>
                  <a:solidFill>
                    <a:schemeClr val="tx1"/>
                  </a:solidFill>
                </a:ln>
                <a:effectLst>
                  <a:outerShdw blurRad="38100" dist="38100" dir="2700000" algn="tl">
                    <a:srgbClr val="000000">
                      <a:alpha val="43137"/>
                    </a:srgbClr>
                  </a:outerShdw>
                </a:effectLst>
                <a:latin typeface="KG Second Chances Solid" panose="02000000000000000000" pitchFamily="2" charset="0"/>
              </a:rPr>
              <a:t> </a:t>
            </a:r>
            <a:r>
              <a:rPr lang="fr-FR" sz="2700" kern="2000" spc="60" dirty="0" err="1">
                <a:ln>
                  <a:solidFill>
                    <a:schemeClr val="tx1"/>
                  </a:solidFill>
                </a:ln>
                <a:effectLst>
                  <a:outerShdw blurRad="38100" dist="38100" dir="2700000" algn="tl">
                    <a:srgbClr val="000000">
                      <a:alpha val="43137"/>
                    </a:srgbClr>
                  </a:outerShdw>
                </a:effectLst>
                <a:latin typeface="KG Second Chances Solid" panose="02000000000000000000" pitchFamily="2" charset="0"/>
              </a:rPr>
              <a:t>want</a:t>
            </a:r>
            <a:r>
              <a:rPr lang="fr-FR" sz="2700" kern="2000" spc="60" dirty="0">
                <a:ln>
                  <a:solidFill>
                    <a:schemeClr val="tx1"/>
                  </a:solidFill>
                </a:ln>
                <a:effectLst>
                  <a:outerShdw blurRad="38100" dist="38100" dir="2700000" algn="tl">
                    <a:srgbClr val="000000">
                      <a:alpha val="43137"/>
                    </a:srgbClr>
                  </a:outerShdw>
                </a:effectLst>
                <a:latin typeface="KG Second Chances Solid" panose="02000000000000000000" pitchFamily="2" charset="0"/>
              </a:rPr>
              <a:t> to </a:t>
            </a:r>
            <a:r>
              <a:rPr lang="fr-FR" sz="2700" kern="2000" spc="60" dirty="0" err="1">
                <a:ln>
                  <a:solidFill>
                    <a:schemeClr val="tx1"/>
                  </a:solidFill>
                </a:ln>
                <a:effectLst>
                  <a:outerShdw blurRad="38100" dist="38100" dir="2700000" algn="tl">
                    <a:srgbClr val="000000">
                      <a:alpha val="43137"/>
                    </a:srgbClr>
                  </a:outerShdw>
                </a:effectLst>
                <a:latin typeface="KG Second Chances Solid" panose="02000000000000000000" pitchFamily="2" charset="0"/>
              </a:rPr>
              <a:t>discover</a:t>
            </a:r>
            <a:r>
              <a:rPr lang="fr-FR" sz="2700" kern="2000" spc="60" dirty="0">
                <a:ln>
                  <a:solidFill>
                    <a:schemeClr val="tx1"/>
                  </a:solidFill>
                </a:ln>
                <a:effectLst>
                  <a:outerShdw blurRad="38100" dist="38100" dir="2700000" algn="tl">
                    <a:srgbClr val="000000">
                      <a:alpha val="43137"/>
                    </a:srgbClr>
                  </a:outerShdw>
                </a:effectLst>
                <a:latin typeface="KG Second Chances Solid" panose="02000000000000000000" pitchFamily="2" charset="0"/>
              </a:rPr>
              <a:t> a Faith and Light </a:t>
            </a:r>
            <a:r>
              <a:rPr lang="fr-FR" sz="2700" kern="2000" spc="60" dirty="0" err="1">
                <a:ln>
                  <a:solidFill>
                    <a:schemeClr val="tx1"/>
                  </a:solidFill>
                </a:ln>
                <a:effectLst>
                  <a:outerShdw blurRad="38100" dist="38100" dir="2700000" algn="tl">
                    <a:srgbClr val="000000">
                      <a:alpha val="43137"/>
                    </a:srgbClr>
                  </a:outerShdw>
                </a:effectLst>
                <a:latin typeface="KG Second Chances Solid" panose="02000000000000000000" pitchFamily="2" charset="0"/>
              </a:rPr>
              <a:t>community</a:t>
            </a:r>
            <a:r>
              <a:rPr lang="fr-FR" sz="2700" kern="2000" spc="60" dirty="0">
                <a:ln>
                  <a:solidFill>
                    <a:schemeClr val="tx1"/>
                  </a:solidFill>
                </a:ln>
                <a:effectLst>
                  <a:outerShdw blurRad="38100" dist="38100" dir="2700000" algn="tl">
                    <a:srgbClr val="000000">
                      <a:alpha val="43137"/>
                    </a:srgbClr>
                  </a:outerShdw>
                </a:effectLst>
                <a:latin typeface="KG Second Chances Solid" panose="02000000000000000000" pitchFamily="2" charset="0"/>
              </a:rPr>
              <a:t> </a:t>
            </a:r>
            <a:r>
              <a:rPr lang="fr-FR" sz="2700" kern="2000" spc="60" dirty="0" err="1">
                <a:ln>
                  <a:solidFill>
                    <a:schemeClr val="tx1"/>
                  </a:solidFill>
                </a:ln>
                <a:effectLst>
                  <a:outerShdw blurRad="38100" dist="38100" dir="2700000" algn="tl">
                    <a:srgbClr val="000000">
                      <a:alpha val="43137"/>
                    </a:srgbClr>
                  </a:outerShdw>
                </a:effectLst>
                <a:latin typeface="KG Second Chances Solid" panose="02000000000000000000" pitchFamily="2" charset="0"/>
              </a:rPr>
              <a:t>near</a:t>
            </a:r>
            <a:r>
              <a:rPr lang="fr-FR" sz="2700" kern="2000" spc="60" dirty="0">
                <a:ln>
                  <a:solidFill>
                    <a:schemeClr val="tx1"/>
                  </a:solidFill>
                </a:ln>
                <a:effectLst>
                  <a:outerShdw blurRad="38100" dist="38100" dir="2700000" algn="tl">
                    <a:srgbClr val="000000">
                      <a:alpha val="43137"/>
                    </a:srgbClr>
                  </a:outerShdw>
                </a:effectLst>
                <a:latin typeface="KG Second Chances Solid" panose="02000000000000000000" pitchFamily="2" charset="0"/>
              </a:rPr>
              <a:t> </a:t>
            </a:r>
            <a:r>
              <a:rPr lang="fr-FR" sz="2700" kern="2000" spc="60" dirty="0" err="1">
                <a:ln>
                  <a:solidFill>
                    <a:schemeClr val="tx1"/>
                  </a:solidFill>
                </a:ln>
                <a:effectLst>
                  <a:outerShdw blurRad="38100" dist="38100" dir="2700000" algn="tl">
                    <a:srgbClr val="000000">
                      <a:alpha val="43137"/>
                    </a:srgbClr>
                  </a:outerShdw>
                </a:effectLst>
                <a:latin typeface="KG Second Chances Solid" panose="02000000000000000000" pitchFamily="2" charset="0"/>
              </a:rPr>
              <a:t>you</a:t>
            </a:r>
            <a:r>
              <a:rPr lang="fr-FR" sz="2700" kern="2000" spc="60" dirty="0">
                <a:ln>
                  <a:solidFill>
                    <a:schemeClr val="tx1"/>
                  </a:solidFill>
                </a:ln>
                <a:effectLst>
                  <a:outerShdw blurRad="38100" dist="38100" dir="2700000" algn="tl">
                    <a:srgbClr val="000000">
                      <a:alpha val="43137"/>
                    </a:srgbClr>
                  </a:outerShdw>
                </a:effectLst>
                <a:latin typeface="KG Second Chances Solid" panose="02000000000000000000" pitchFamily="2" charset="0"/>
              </a:rPr>
              <a:t>,</a:t>
            </a:r>
          </a:p>
          <a:p>
            <a:pPr algn="ctr"/>
            <a:r>
              <a:rPr lang="fr-FR" sz="2700" kern="2000" spc="60" dirty="0">
                <a:ln>
                  <a:solidFill>
                    <a:schemeClr val="tx1"/>
                  </a:solidFill>
                </a:ln>
                <a:effectLst>
                  <a:outerShdw blurRad="38100" dist="38100" dir="2700000" algn="tl">
                    <a:srgbClr val="000000">
                      <a:alpha val="43137"/>
                    </a:srgbClr>
                  </a:outerShdw>
                </a:effectLst>
                <a:latin typeface="KG Second Chances Solid" panose="02000000000000000000" pitchFamily="2" charset="0"/>
              </a:rPr>
              <a:t> </a:t>
            </a:r>
          </a:p>
          <a:p>
            <a:pPr algn="ctr"/>
            <a:r>
              <a:rPr lang="fr-FR" sz="2700" kern="2000" spc="60" dirty="0">
                <a:ln w="0"/>
                <a:solidFill>
                  <a:srgbClr val="FFFF00"/>
                </a:solidFill>
                <a:latin typeface="KG Second Chances Solid" panose="02000000000000000000" pitchFamily="2" charset="0"/>
              </a:rPr>
              <a:t>Contact us</a:t>
            </a:r>
          </a:p>
          <a:p>
            <a:pPr algn="ctr"/>
            <a:r>
              <a:rPr lang="fr-FR" sz="2700" dirty="0">
                <a:ln w="0"/>
                <a:solidFill>
                  <a:srgbClr val="CCFF66"/>
                </a:solidFill>
                <a:effectLst>
                  <a:outerShdw blurRad="38100" dist="19050" dir="2700000" algn="tl" rotWithShape="0">
                    <a:schemeClr val="dk1">
                      <a:alpha val="40000"/>
                    </a:schemeClr>
                  </a:outerShdw>
                </a:effectLst>
                <a:latin typeface="KG Second Chances Solid" panose="02000000000000000000" pitchFamily="2" charset="0"/>
                <a:hlinkClick r:id="rId4">
                  <a:extLst>
                    <a:ext uri="{A12FA001-AC4F-418D-AE19-62706E023703}">
                      <ahyp:hlinkClr xmlns:ahyp="http://schemas.microsoft.com/office/drawing/2018/hyperlinkcolor" val="tx"/>
                    </a:ext>
                  </a:extLst>
                </a:hlinkClick>
              </a:rPr>
              <a:t>international@foietlumiere.org</a:t>
            </a:r>
            <a:endParaRPr lang="fr-FR" sz="2700" kern="2000" spc="60" dirty="0">
              <a:ln w="0"/>
              <a:solidFill>
                <a:srgbClr val="FFFF00"/>
              </a:solidFill>
              <a:effectLst>
                <a:outerShdw blurRad="38100" dist="38100" dir="2700000" algn="tl">
                  <a:srgbClr val="000000">
                    <a:alpha val="43137"/>
                  </a:srgbClr>
                </a:outerShdw>
              </a:effectLst>
              <a:latin typeface="KG Second Chances Solid" panose="02000000000000000000" pitchFamily="2" charset="0"/>
            </a:endParaRPr>
          </a:p>
        </p:txBody>
      </p:sp>
      <p:pic>
        <p:nvPicPr>
          <p:cNvPr id="14" name="Image 13" descr="Une image contenant personne, sport&#10;&#10;Description générée automatiquement">
            <a:extLst>
              <a:ext uri="{FF2B5EF4-FFF2-40B4-BE49-F238E27FC236}">
                <a16:creationId xmlns:a16="http://schemas.microsoft.com/office/drawing/2014/main" id="{86B701C5-46B3-4475-3006-5F0F7E4C4D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689"/>
          <a:stretch/>
        </p:blipFill>
        <p:spPr>
          <a:xfrm>
            <a:off x="0" y="4126688"/>
            <a:ext cx="9144000" cy="2731312"/>
          </a:xfrm>
          <a:prstGeom prst="rect">
            <a:avLst/>
          </a:prstGeom>
        </p:spPr>
      </p:pic>
    </p:spTree>
  </p:cSld>
  <p:clrMapOvr>
    <a:masterClrMapping/>
  </p:clrMapOvr>
  <p:transition spd="med" advClick="0" advTm="18000">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5" presetClass="emph" presetSubtype="0" repeatCount="indefinite" fill="hold" nodeType="withEffect">
                                  <p:stCondLst>
                                    <p:cond delay="0"/>
                                  </p:stCondLst>
                                  <p:childTnLst>
                                    <p:anim calcmode="discrete" valueType="str">
                                      <p:cBhvr>
                                        <p:cTn id="9" dur="1000" fill="hold"/>
                                        <p:tgtEl>
                                          <p:spTgt spid="21512"/>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38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5" presetClass="emph" presetSubtype="0" repeatCount="indefinite" fill="hold" nodeType="clickEffect">
                                  <p:stCondLst>
                                    <p:cond delay="0"/>
                                  </p:stCondLst>
                                  <p:childTnLst>
                                    <p:anim calcmode="discrete" valueType="str">
                                      <p:cBhvr>
                                        <p:cTn id="17" dur="1000" fill="hold"/>
                                        <p:tgtEl>
                                          <p:spTgt spid="21508"/>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0"/>
                                  </p:stCondLst>
                                  <p:childTnLst>
                                    <p:anim calcmode="discrete" valueType="str">
                                      <p:cBhvr>
                                        <p:cTn id="19" dur="1000" fill="hold"/>
                                        <p:tgtEl>
                                          <p:spTgt spid="21514"/>
                                        </p:tgtEl>
                                        <p:attrNameLst>
                                          <p:attrName>style.visibility</p:attrName>
                                        </p:attrNameLst>
                                      </p:cBhvr>
                                      <p:tavLst>
                                        <p:tav tm="0">
                                          <p:val>
                                            <p:strVal val="hidden"/>
                                          </p:val>
                                        </p:tav>
                                        <p:tav tm="50000">
                                          <p:val>
                                            <p:strVal val="visible"/>
                                          </p:val>
                                        </p:tav>
                                      </p:tavLst>
                                    </p:anim>
                                  </p:childTnLst>
                                </p:cTn>
                              </p:par>
                              <p:par>
                                <p:cTn id="20" presetID="35" presetClass="emph" presetSubtype="0" repeatCount="indefinite" fill="hold" nodeType="withEffect">
                                  <p:stCondLst>
                                    <p:cond delay="0"/>
                                  </p:stCondLst>
                                  <p:childTnLst>
                                    <p:anim calcmode="discrete" valueType="str">
                                      <p:cBhvr>
                                        <p:cTn id="21" dur="1000" fill="hold"/>
                                        <p:tgtEl>
                                          <p:spTgt spid="21513"/>
                                        </p:tgtEl>
                                        <p:attrNameLst>
                                          <p:attrName>style.visibility</p:attrName>
                                        </p:attrNameLst>
                                      </p:cBhvr>
                                      <p:tavLst>
                                        <p:tav tm="0">
                                          <p:val>
                                            <p:strVal val="hidden"/>
                                          </p:val>
                                        </p:tav>
                                        <p:tav tm="50000">
                                          <p:val>
                                            <p:strVal val="visible"/>
                                          </p:val>
                                        </p:tav>
                                      </p:tavLst>
                                    </p:anim>
                                  </p:childTnLst>
                                </p:cTn>
                              </p:par>
                              <p:par>
                                <p:cTn id="22" presetID="35" presetClass="emph" presetSubtype="0" repeatCount="indefinite" fill="hold" nodeType="withEffect">
                                  <p:stCondLst>
                                    <p:cond delay="0"/>
                                  </p:stCondLst>
                                  <p:childTnLst>
                                    <p:anim calcmode="discrete" valueType="str">
                                      <p:cBhvr>
                                        <p:cTn id="23" dur="1000" fill="hold"/>
                                        <p:tgtEl>
                                          <p:spTgt spid="21515"/>
                                        </p:tgtEl>
                                        <p:attrNameLst>
                                          <p:attrName>style.visibility</p:attrName>
                                        </p:attrNameLst>
                                      </p:cBhvr>
                                      <p:tavLst>
                                        <p:tav tm="0">
                                          <p:val>
                                            <p:strVal val="hidden"/>
                                          </p:val>
                                        </p:tav>
                                        <p:tav tm="50000">
                                          <p:val>
                                            <p:strVal val="visible"/>
                                          </p:val>
                                        </p:tav>
                                      </p:tavLst>
                                    </p:anim>
                                  </p:childTnLst>
                                </p:cTn>
                              </p:par>
                              <p:par>
                                <p:cTn id="24" presetID="35" presetClass="emph" presetSubtype="0" repeatCount="indefinite" fill="hold" nodeType="withEffect">
                                  <p:stCondLst>
                                    <p:cond delay="0"/>
                                  </p:stCondLst>
                                  <p:childTnLst>
                                    <p:anim calcmode="discrete" valueType="str">
                                      <p:cBhvr>
                                        <p:cTn id="25" dur="1000" fill="hold"/>
                                        <p:tgtEl>
                                          <p:spTgt spid="21510"/>
                                        </p:tgtEl>
                                        <p:attrNameLst>
                                          <p:attrName>style.visibility</p:attrName>
                                        </p:attrNameLst>
                                      </p:cBhvr>
                                      <p:tavLst>
                                        <p:tav tm="0">
                                          <p:val>
                                            <p:strVal val="hidden"/>
                                          </p:val>
                                        </p:tav>
                                        <p:tav tm="50000">
                                          <p:val>
                                            <p:strVal val="visible"/>
                                          </p:val>
                                        </p:tav>
                                      </p:tavLst>
                                    </p:anim>
                                  </p:childTnLst>
                                </p:cTn>
                              </p:par>
                              <p:par>
                                <p:cTn id="26" presetID="35" presetClass="emph" presetSubtype="0" repeatCount="indefinite" fill="hold" nodeType="withEffect">
                                  <p:stCondLst>
                                    <p:cond delay="0"/>
                                  </p:stCondLst>
                                  <p:childTnLst>
                                    <p:anim calcmode="discrete" valueType="str">
                                      <p:cBhvr>
                                        <p:cTn id="27"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DF06C6-C1E5-419F-B040-C9BAED34E475}"/>
              </a:ext>
            </a:extLst>
          </p:cNvPr>
          <p:cNvSpPr/>
          <p:nvPr/>
        </p:nvSpPr>
        <p:spPr>
          <a:xfrm>
            <a:off x="522890" y="276485"/>
            <a:ext cx="8087710" cy="63050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506" name="ZoneTexte 2"/>
          <p:cNvSpPr txBox="1">
            <a:spLocks noGrp="1" noChangeArrowheads="1"/>
          </p:cNvSpPr>
          <p:nvPr>
            <p:ph type="body" idx="1"/>
          </p:nvPr>
        </p:nvSpPr>
        <p:spPr>
          <a:xfrm>
            <a:off x="533400" y="5545885"/>
            <a:ext cx="8229600" cy="762000"/>
          </a:xfrm>
          <a:ln/>
        </p:spPr>
        <p:txBody>
          <a:bodyPr/>
          <a:lstStyle/>
          <a:p>
            <a:pPr algn="ctr">
              <a:spcBef>
                <a:spcPct val="0"/>
              </a:spcBef>
              <a:buFont typeface="Arial" charset="0"/>
              <a:buNone/>
            </a:pPr>
            <a:r>
              <a:rPr lang="fr-FR" sz="1800" dirty="0">
                <a:solidFill>
                  <a:srgbClr val="5AC0CC"/>
                </a:solidFill>
                <a:latin typeface="KG Second Chances Solid" panose="02000000000000000000" pitchFamily="2" charset="0"/>
              </a:rPr>
              <a:t>3 rue du Laos 75015 </a:t>
            </a:r>
            <a:r>
              <a:rPr lang="fr-FR" sz="1800" dirty="0" err="1">
                <a:solidFill>
                  <a:srgbClr val="5AC0CC"/>
                </a:solidFill>
                <a:latin typeface="KG Second Chances Solid" panose="02000000000000000000" pitchFamily="2" charset="0"/>
              </a:rPr>
              <a:t>París</a:t>
            </a:r>
            <a:r>
              <a:rPr lang="fr-FR" sz="1800" dirty="0">
                <a:solidFill>
                  <a:srgbClr val="5AC0CC"/>
                </a:solidFill>
                <a:latin typeface="KG Second Chances Solid" panose="02000000000000000000" pitchFamily="2" charset="0"/>
              </a:rPr>
              <a:t> - France Tel : +33.1.53.69.44.35</a:t>
            </a:r>
          </a:p>
          <a:p>
            <a:pPr algn="ctr">
              <a:spcBef>
                <a:spcPct val="0"/>
              </a:spcBef>
              <a:buFont typeface="Arial" charset="0"/>
              <a:buNone/>
            </a:pPr>
            <a:r>
              <a:rPr lang="fr-FR" sz="1800" dirty="0">
                <a:solidFill>
                  <a:srgbClr val="5AC0CC"/>
                </a:solidFill>
                <a:latin typeface="KG Second Chances Solid" panose="02000000000000000000" pitchFamily="2" charset="0"/>
              </a:rPr>
              <a:t>international@foietlumiere.org</a:t>
            </a:r>
          </a:p>
        </p:txBody>
      </p:sp>
      <p:pic>
        <p:nvPicPr>
          <p:cNvPr id="3" name="Image 2">
            <a:extLst>
              <a:ext uri="{FF2B5EF4-FFF2-40B4-BE49-F238E27FC236}">
                <a16:creationId xmlns:a16="http://schemas.microsoft.com/office/drawing/2014/main" id="{6F50428C-061B-6EE9-E190-7B614C7B46A7}"/>
              </a:ext>
            </a:extLst>
          </p:cNvPr>
          <p:cNvPicPr>
            <a:picLocks noChangeAspect="1"/>
          </p:cNvPicPr>
          <p:nvPr/>
        </p:nvPicPr>
        <p:blipFill rotWithShape="1">
          <a:blip r:embed="rId3">
            <a:extLst>
              <a:ext uri="{28A0092B-C50C-407E-A947-70E740481C1C}">
                <a14:useLocalDpi xmlns:a14="http://schemas.microsoft.com/office/drawing/2010/main" val="0"/>
              </a:ext>
            </a:extLst>
          </a:blip>
          <a:srcRect l="5948" r="9052"/>
          <a:stretch/>
        </p:blipFill>
        <p:spPr>
          <a:xfrm>
            <a:off x="1208690" y="276484"/>
            <a:ext cx="6705600" cy="4933430"/>
          </a:xfrm>
          <a:prstGeom prst="rect">
            <a:avLst/>
          </a:prstGeom>
        </p:spPr>
      </p:pic>
    </p:spTree>
  </p:cSld>
  <p:clrMapOvr>
    <a:masterClrMapping/>
  </p:clrMapOvr>
  <p:transition spd="med" advClick="0" advTm="10000">
    <p:wipe dir="d"/>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descr="Une image contenant personne, gens&#10;&#10;Description générée automatiquement">
            <a:extLst>
              <a:ext uri="{FF2B5EF4-FFF2-40B4-BE49-F238E27FC236}">
                <a16:creationId xmlns:a16="http://schemas.microsoft.com/office/drawing/2014/main" id="{8EC2F957-FEAA-C4C6-97C0-CD7B90811A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69"/>
          <a:stretch/>
        </p:blipFill>
        <p:spPr>
          <a:xfrm>
            <a:off x="0" y="0"/>
            <a:ext cx="9677400" cy="7010400"/>
          </a:xfrm>
          <a:prstGeom prst="rect">
            <a:avLst/>
          </a:prstGeom>
        </p:spPr>
      </p:pic>
      <p:sp>
        <p:nvSpPr>
          <p:cNvPr id="6146" name="Titre 1"/>
          <p:cNvSpPr>
            <a:spLocks noGrp="1"/>
          </p:cNvSpPr>
          <p:nvPr>
            <p:ph type="title"/>
          </p:nvPr>
        </p:nvSpPr>
        <p:spPr>
          <a:xfrm>
            <a:off x="-609600" y="-609600"/>
            <a:ext cx="10896600" cy="2438400"/>
          </a:xfrm>
          <a:effectLst>
            <a:outerShdw blurRad="50800" dist="38100" dir="2700000" algn="tl" rotWithShape="0">
              <a:prstClr val="black">
                <a:alpha val="40000"/>
              </a:prstClr>
            </a:outerShdw>
          </a:effectLst>
        </p:spPr>
        <p:txBody>
          <a:bodyPr/>
          <a:lstStyle/>
          <a:p>
            <a:pPr eaLnBrk="1" hangingPunct="1"/>
            <a:r>
              <a:rPr lang="fr-FR" sz="2800" dirty="0">
                <a:effectLst>
                  <a:outerShdw blurRad="50800" dist="38100" dir="2700000" algn="tl" rotWithShape="0">
                    <a:prstClr val="black">
                      <a:alpha val="40000"/>
                    </a:prstClr>
                  </a:outerShdw>
                </a:effectLst>
                <a:latin typeface="KG Second Chances Solid" panose="02000000000000000000" pitchFamily="2" charset="0"/>
              </a:rPr>
              <a:t>« Do all </a:t>
            </a:r>
            <a:r>
              <a:rPr lang="fr-FR" sz="2800" dirty="0" err="1">
                <a:effectLst>
                  <a:outerShdw blurRad="50800" dist="38100" dir="2700000" algn="tl" rotWithShape="0">
                    <a:prstClr val="black">
                      <a:alpha val="40000"/>
                    </a:prstClr>
                  </a:outerShdw>
                </a:effectLst>
                <a:latin typeface="KG Second Chances Solid" panose="02000000000000000000" pitchFamily="2" charset="0"/>
              </a:rPr>
              <a:t>that</a:t>
            </a:r>
            <a:r>
              <a:rPr lang="fr-FR" sz="2800" dirty="0">
                <a:effectLst>
                  <a:outerShdw blurRad="50800" dist="38100" dir="2700000" algn="tl" rotWithShape="0">
                    <a:prstClr val="black">
                      <a:alpha val="40000"/>
                    </a:prstClr>
                  </a:outerShdw>
                </a:effectLst>
                <a:latin typeface="KG Second Chances Solid" panose="02000000000000000000" pitchFamily="2" charset="0"/>
              </a:rPr>
              <a:t> the Holy Spirit inspires </a:t>
            </a:r>
            <a:r>
              <a:rPr lang="fr-FR" sz="2800" dirty="0" err="1">
                <a:effectLst>
                  <a:outerShdw blurRad="50800" dist="38100" dir="2700000" algn="tl" rotWithShape="0">
                    <a:prstClr val="black">
                      <a:alpha val="40000"/>
                    </a:prstClr>
                  </a:outerShdw>
                </a:effectLst>
                <a:latin typeface="KG Second Chances Solid" panose="02000000000000000000" pitchFamily="2" charset="0"/>
              </a:rPr>
              <a:t>you</a:t>
            </a:r>
            <a:r>
              <a:rPr lang="fr-FR" sz="2800" dirty="0">
                <a:effectLst>
                  <a:outerShdw blurRad="50800" dist="38100" dir="2700000" algn="tl" rotWithShape="0">
                    <a:prstClr val="black">
                      <a:alpha val="40000"/>
                    </a:prstClr>
                  </a:outerShdw>
                </a:effectLst>
                <a:latin typeface="KG Second Chances Solid" panose="02000000000000000000" pitchFamily="2" charset="0"/>
              </a:rPr>
              <a:t> to do» </a:t>
            </a:r>
            <a:endParaRPr lang="en-GB" sz="2800" dirty="0">
              <a:effectLst>
                <a:outerShdw blurRad="50800" dist="38100" dir="2700000" algn="tl" rotWithShape="0">
                  <a:prstClr val="black">
                    <a:alpha val="40000"/>
                  </a:prstClr>
                </a:outerShdw>
              </a:effectLst>
              <a:latin typeface="KG Second Chances Solid" panose="02000000000000000000" pitchFamily="2" charset="0"/>
            </a:endParaRPr>
          </a:p>
        </p:txBody>
      </p:sp>
    </p:spTree>
  </p:cSld>
  <p:clrMapOvr>
    <a:masterClrMapping/>
  </p:clrMapOvr>
  <p:transition spd="med" advClick="0" advTm="5000">
    <p:pull dir="d"/>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Grp="1"/>
          </p:cNvSpPr>
          <p:nvPr>
            <p:ph type="title"/>
          </p:nvPr>
        </p:nvSpPr>
        <p:spPr>
          <a:xfrm>
            <a:off x="152400" y="2275490"/>
            <a:ext cx="3165572" cy="1143000"/>
          </a:xfrm>
          <a:effectLst>
            <a:outerShdw blurRad="50800" dist="38100" dir="2700000" algn="tl" rotWithShape="0">
              <a:prstClr val="black">
                <a:alpha val="40000"/>
              </a:prstClr>
            </a:outerShdw>
          </a:effectLst>
        </p:spPr>
        <p:txBody>
          <a:bodyPr/>
          <a:lstStyle/>
          <a:p>
            <a:r>
              <a:rPr lang="fr-FR" sz="3200" dirty="0">
                <a:effectLst>
                  <a:outerShdw blurRad="50800" dist="38100" dir="2700000" algn="tl" rotWithShape="0">
                    <a:prstClr val="black">
                      <a:alpha val="40000"/>
                    </a:prstClr>
                  </a:outerShdw>
                </a:effectLst>
                <a:latin typeface="KG Second Chances Solid" panose="02000000000000000000" pitchFamily="2" charset="0"/>
              </a:rPr>
              <a:t>“You are </a:t>
            </a:r>
            <a:r>
              <a:rPr lang="fr-FR" sz="3200" dirty="0" err="1">
                <a:effectLst>
                  <a:outerShdw blurRad="50800" dist="38100" dir="2700000" algn="tl" rotWithShape="0">
                    <a:prstClr val="black">
                      <a:alpha val="40000"/>
                    </a:prstClr>
                  </a:outerShdw>
                </a:effectLst>
                <a:latin typeface="KG Second Chances Solid" panose="02000000000000000000" pitchFamily="2" charset="0"/>
              </a:rPr>
              <a:t>loved</a:t>
            </a:r>
            <a:r>
              <a:rPr lang="fr-FR" sz="3200" dirty="0">
                <a:effectLst>
                  <a:outerShdw blurRad="50800" dist="38100" dir="2700000" algn="tl" rotWithShape="0">
                    <a:prstClr val="black">
                      <a:alpha val="40000"/>
                    </a:prstClr>
                  </a:outerShdw>
                </a:effectLst>
                <a:latin typeface="KG Second Chances Solid" panose="02000000000000000000" pitchFamily="2" charset="0"/>
              </a:rPr>
              <a:t> by </a:t>
            </a:r>
            <a:r>
              <a:rPr lang="fr-FR" sz="3200" dirty="0" err="1">
                <a:effectLst>
                  <a:outerShdw blurRad="50800" dist="38100" dir="2700000" algn="tl" rotWithShape="0">
                    <a:prstClr val="black">
                      <a:alpha val="40000"/>
                    </a:prstClr>
                  </a:outerShdw>
                </a:effectLst>
                <a:latin typeface="KG Second Chances Solid" panose="02000000000000000000" pitchFamily="2" charset="0"/>
              </a:rPr>
              <a:t>God</a:t>
            </a:r>
            <a:r>
              <a:rPr lang="fr-FR" sz="3200" dirty="0">
                <a:effectLst>
                  <a:outerShdw blurRad="50800" dist="38100" dir="2700000" algn="tl" rotWithShape="0">
                    <a:prstClr val="black">
                      <a:alpha val="40000"/>
                    </a:prstClr>
                  </a:outerShdw>
                </a:effectLst>
                <a:latin typeface="KG Second Chances Solid" panose="02000000000000000000" pitchFamily="2" charset="0"/>
              </a:rPr>
              <a:t> as </a:t>
            </a:r>
            <a:r>
              <a:rPr lang="fr-FR" sz="3200" dirty="0" err="1">
                <a:effectLst>
                  <a:outerShdw blurRad="50800" dist="38100" dir="2700000" algn="tl" rotWithShape="0">
                    <a:prstClr val="black">
                      <a:alpha val="40000"/>
                    </a:prstClr>
                  </a:outerShdw>
                </a:effectLst>
                <a:latin typeface="KG Second Chances Solid" panose="02000000000000000000" pitchFamily="2" charset="0"/>
              </a:rPr>
              <a:t>you</a:t>
            </a:r>
            <a:r>
              <a:rPr lang="fr-FR" sz="3200" dirty="0">
                <a:effectLst>
                  <a:outerShdw blurRad="50800" dist="38100" dir="2700000" algn="tl" rotWithShape="0">
                    <a:prstClr val="black">
                      <a:alpha val="40000"/>
                    </a:prstClr>
                  </a:outerShdw>
                </a:effectLst>
                <a:latin typeface="KG Second Chances Solid" panose="02000000000000000000" pitchFamily="2" charset="0"/>
              </a:rPr>
              <a:t> are”</a:t>
            </a:r>
          </a:p>
        </p:txBody>
      </p:sp>
      <p:pic>
        <p:nvPicPr>
          <p:cNvPr id="11" name="Image 10" descr="Une image contenant personne, extérieur, arbre, herbe&#10;&#10;Description générée automatiquement">
            <a:extLst>
              <a:ext uri="{FF2B5EF4-FFF2-40B4-BE49-F238E27FC236}">
                <a16:creationId xmlns:a16="http://schemas.microsoft.com/office/drawing/2014/main" id="{F4EF585A-4233-05FD-AD16-90E88F534C14}"/>
              </a:ext>
            </a:extLst>
          </p:cNvPr>
          <p:cNvPicPr>
            <a:picLocks noChangeAspect="1"/>
          </p:cNvPicPr>
          <p:nvPr/>
        </p:nvPicPr>
        <p:blipFill rotWithShape="1">
          <a:blip r:embed="rId3">
            <a:extLst>
              <a:ext uri="{28A0092B-C50C-407E-A947-70E740481C1C}">
                <a14:useLocalDpi xmlns:a14="http://schemas.microsoft.com/office/drawing/2010/main" val="0"/>
              </a:ext>
            </a:extLst>
          </a:blip>
          <a:srcRect b="10604"/>
          <a:stretch/>
        </p:blipFill>
        <p:spPr>
          <a:xfrm>
            <a:off x="3394172" y="0"/>
            <a:ext cx="5749828"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descr="Une image contenant ciel, personne, extérieur, herbe&#10;&#10;Description générée automatiquement">
            <a:extLst>
              <a:ext uri="{FF2B5EF4-FFF2-40B4-BE49-F238E27FC236}">
                <a16:creationId xmlns:a16="http://schemas.microsoft.com/office/drawing/2014/main" id="{AA5ACFE4-DEB8-5B51-B468-6B0FF5FB31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2" name="Titre 1">
            <a:extLst>
              <a:ext uri="{FF2B5EF4-FFF2-40B4-BE49-F238E27FC236}">
                <a16:creationId xmlns:a16="http://schemas.microsoft.com/office/drawing/2014/main" id="{917AE992-03EA-4577-B059-049B723CB074}"/>
              </a:ext>
            </a:extLst>
          </p:cNvPr>
          <p:cNvSpPr txBox="1">
            <a:spLocks/>
          </p:cNvSpPr>
          <p:nvPr/>
        </p:nvSpPr>
        <p:spPr>
          <a:xfrm>
            <a:off x="457200" y="228600"/>
            <a:ext cx="8229600" cy="1143000"/>
          </a:xfrm>
          <a:prstGeom prst="rect">
            <a:avLst/>
          </a:prstGeom>
          <a:effec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3000" dirty="0" err="1">
                <a:solidFill>
                  <a:srgbClr val="5AC0CC"/>
                </a:solidFill>
                <a:latin typeface="KG Second Chances Solid" panose="02000000000000000000" pitchFamily="2" charset="0"/>
              </a:rPr>
              <a:t>Many</a:t>
            </a:r>
            <a:r>
              <a:rPr lang="fr-FR" sz="3000" dirty="0">
                <a:solidFill>
                  <a:srgbClr val="5AC0CC"/>
                </a:solidFill>
                <a:latin typeface="KG Second Chances Solid" panose="02000000000000000000" pitchFamily="2" charset="0"/>
              </a:rPr>
              <a:t> Faith and Light </a:t>
            </a:r>
            <a:r>
              <a:rPr lang="fr-FR" sz="3000" dirty="0" err="1">
                <a:solidFill>
                  <a:srgbClr val="5AC0CC"/>
                </a:solidFill>
                <a:latin typeface="KG Second Chances Solid" panose="02000000000000000000" pitchFamily="2" charset="0"/>
              </a:rPr>
              <a:t>communities</a:t>
            </a:r>
            <a:r>
              <a:rPr lang="fr-FR" sz="3000" dirty="0">
                <a:solidFill>
                  <a:srgbClr val="5AC0CC"/>
                </a:solidFill>
                <a:latin typeface="KG Second Chances Solid" panose="02000000000000000000" pitchFamily="2" charset="0"/>
              </a:rPr>
              <a:t> are </a:t>
            </a:r>
            <a:r>
              <a:rPr lang="fr-FR" sz="3000" dirty="0" err="1">
                <a:solidFill>
                  <a:srgbClr val="5AC0CC"/>
                </a:solidFill>
                <a:latin typeface="KG Second Chances Solid" panose="02000000000000000000" pitchFamily="2" charset="0"/>
              </a:rPr>
              <a:t>born</a:t>
            </a:r>
            <a:r>
              <a:rPr lang="fr-FR" sz="3000" dirty="0">
                <a:solidFill>
                  <a:srgbClr val="5AC0CC"/>
                </a:solidFill>
                <a:latin typeface="KG Second Chances Solid" panose="02000000000000000000" pitchFamily="2" charset="0"/>
              </a:rPr>
              <a:t> </a:t>
            </a:r>
            <a:r>
              <a:rPr lang="fr-FR" sz="3000" dirty="0" err="1">
                <a:solidFill>
                  <a:srgbClr val="5AC0CC"/>
                </a:solidFill>
                <a:latin typeface="KG Second Chances Solid" panose="02000000000000000000" pitchFamily="2" charset="0"/>
              </a:rPr>
              <a:t>around</a:t>
            </a:r>
            <a:r>
              <a:rPr lang="fr-FR" sz="3000" dirty="0">
                <a:solidFill>
                  <a:srgbClr val="5AC0CC"/>
                </a:solidFill>
                <a:latin typeface="KG Second Chances Solid" panose="02000000000000000000" pitchFamily="2" charset="0"/>
              </a:rPr>
              <a:t> the world</a:t>
            </a:r>
            <a:endParaRPr lang="en-GB" sz="3000" dirty="0">
              <a:solidFill>
                <a:srgbClr val="5AC0CC"/>
              </a:solidFill>
              <a:latin typeface="KG Second Chances Solid" panose="02000000000000000000" pitchFamily="2" charset="0"/>
            </a:endParaRPr>
          </a:p>
        </p:txBody>
      </p:sp>
    </p:spTree>
    <p:extLst>
      <p:ext uri="{BB962C8B-B14F-4D97-AF65-F5344CB8AC3E}">
        <p14:creationId xmlns:p14="http://schemas.microsoft.com/office/powerpoint/2010/main" val="4191774918"/>
      </p:ext>
    </p:extLst>
  </p:cSld>
  <p:clrMapOvr>
    <a:masterClrMapping/>
  </p:clrMapOvr>
  <p:transition spd="slow" advClick="0" advTm="5000">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7C7E371-0DD0-4071-89E6-3A9AB0B20005}"/>
              </a:ext>
            </a:extLst>
          </p:cNvPr>
          <p:cNvSpPr txBox="1">
            <a:spLocks noChangeArrowheads="1"/>
          </p:cNvSpPr>
          <p:nvPr/>
        </p:nvSpPr>
        <p:spPr bwMode="auto">
          <a:xfrm rot="16200000">
            <a:off x="4229100" y="-1360539"/>
            <a:ext cx="838200" cy="8534400"/>
          </a:xfrm>
          <a:prstGeom prst="rect">
            <a:avLst/>
          </a:prstGeom>
          <a:noFill/>
          <a:ln w="9525">
            <a:noFill/>
            <a:miter lim="800000"/>
            <a:headEnd/>
            <a:tailEnd/>
          </a:ln>
        </p:spPr>
        <p:txBody>
          <a:bodyPr vert="eaVert"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6000" dirty="0">
                <a:effectLst>
                  <a:outerShdw blurRad="38100" dist="38100" dir="2700000" algn="tl">
                    <a:srgbClr val="000000">
                      <a:alpha val="43137"/>
                    </a:srgbClr>
                  </a:outerShdw>
                </a:effectLst>
                <a:latin typeface="KG Second Chances Solid" panose="02000000000000000000" pitchFamily="2" charset="0"/>
                <a:cs typeface="Andalus" pitchFamily="2" charset="-78"/>
              </a:rPr>
              <a:t>The </a:t>
            </a:r>
            <a:r>
              <a:rPr lang="fr-FR" sz="6000" dirty="0" err="1">
                <a:effectLst>
                  <a:outerShdw blurRad="38100" dist="38100" dir="2700000" algn="tl">
                    <a:srgbClr val="000000">
                      <a:alpha val="43137"/>
                    </a:srgbClr>
                  </a:outerShdw>
                </a:effectLst>
                <a:latin typeface="KG Second Chances Solid" panose="02000000000000000000" pitchFamily="2" charset="0"/>
                <a:cs typeface="Andalus" pitchFamily="2" charset="-78"/>
              </a:rPr>
              <a:t>community</a:t>
            </a:r>
            <a:endParaRPr lang="fr-FR" sz="6000" dirty="0">
              <a:effectLst>
                <a:outerShdw blurRad="38100" dist="38100" dir="2700000" algn="tl">
                  <a:srgbClr val="000000">
                    <a:alpha val="43137"/>
                  </a:srgbClr>
                </a:outerShdw>
              </a:effectLst>
              <a:latin typeface="KG Second Chances Solid" panose="02000000000000000000" pitchFamily="2" charset="0"/>
              <a:cs typeface="Andalus" pitchFamily="2" charset="-78"/>
            </a:endParaRPr>
          </a:p>
        </p:txBody>
      </p:sp>
      <p:sp>
        <p:nvSpPr>
          <p:cNvPr id="3" name="ZoneTexte 2">
            <a:extLst>
              <a:ext uri="{FF2B5EF4-FFF2-40B4-BE49-F238E27FC236}">
                <a16:creationId xmlns:a16="http://schemas.microsoft.com/office/drawing/2014/main" id="{537E0AB8-FB55-51D2-6C5F-949D281DB50E}"/>
              </a:ext>
            </a:extLst>
          </p:cNvPr>
          <p:cNvSpPr txBox="1"/>
          <p:nvPr/>
        </p:nvSpPr>
        <p:spPr>
          <a:xfrm>
            <a:off x="2895600" y="3532239"/>
            <a:ext cx="4770120" cy="553998"/>
          </a:xfrm>
          <a:prstGeom prst="rect">
            <a:avLst/>
          </a:prstGeom>
          <a:noFill/>
        </p:spPr>
        <p:txBody>
          <a:bodyPr wrap="square">
            <a:spAutoFit/>
          </a:bodyPr>
          <a:lstStyle/>
          <a:p>
            <a:pPr eaLnBrk="1" hangingPunct="1">
              <a:defRPr/>
            </a:pPr>
            <a:r>
              <a:rPr lang="fr-FR" sz="3000" dirty="0" err="1">
                <a:effectLst>
                  <a:outerShdw blurRad="38100" dist="38100" dir="2700000" algn="tl">
                    <a:srgbClr val="000000">
                      <a:alpha val="43137"/>
                    </a:srgbClr>
                  </a:outerShdw>
                </a:effectLst>
                <a:latin typeface="KG Second Chances Solid" panose="02000000000000000000" pitchFamily="2" charset="0"/>
                <a:cs typeface="Andalus" pitchFamily="2" charset="-78"/>
              </a:rPr>
              <a:t>is</a:t>
            </a:r>
            <a:r>
              <a:rPr lang="fr-FR" sz="3000" dirty="0">
                <a:effectLst>
                  <a:outerShdw blurRad="38100" dist="38100" dir="2700000" algn="tl">
                    <a:srgbClr val="000000">
                      <a:alpha val="43137"/>
                    </a:srgbClr>
                  </a:outerShdw>
                </a:effectLst>
                <a:latin typeface="KG Second Chances Solid" panose="02000000000000000000" pitchFamily="2" charset="0"/>
                <a:cs typeface="Andalus" pitchFamily="2" charset="-78"/>
              </a:rPr>
              <a:t> </a:t>
            </a:r>
            <a:r>
              <a:rPr lang="fr-FR" sz="3000" dirty="0" err="1">
                <a:effectLst>
                  <a:outerShdw blurRad="38100" dist="38100" dir="2700000" algn="tl">
                    <a:srgbClr val="000000">
                      <a:alpha val="43137"/>
                    </a:srgbClr>
                  </a:outerShdw>
                </a:effectLst>
                <a:latin typeface="KG Second Chances Solid" panose="02000000000000000000" pitchFamily="2" charset="0"/>
                <a:cs typeface="Andalus" pitchFamily="2" charset="-78"/>
              </a:rPr>
              <a:t>composed</a:t>
            </a:r>
            <a:r>
              <a:rPr lang="fr-FR" sz="3000" dirty="0">
                <a:effectLst>
                  <a:outerShdw blurRad="38100" dist="38100" dir="2700000" algn="tl">
                    <a:srgbClr val="000000">
                      <a:alpha val="43137"/>
                    </a:srgbClr>
                  </a:outerShdw>
                </a:effectLst>
                <a:latin typeface="KG Second Chances Solid" panose="02000000000000000000" pitchFamily="2" charset="0"/>
                <a:cs typeface="Andalus" pitchFamily="2" charset="-78"/>
              </a:rPr>
              <a:t> of… </a:t>
            </a:r>
          </a:p>
        </p:txBody>
      </p:sp>
    </p:spTree>
    <p:extLst>
      <p:ext uri="{BB962C8B-B14F-4D97-AF65-F5344CB8AC3E}">
        <p14:creationId xmlns:p14="http://schemas.microsoft.com/office/powerpoint/2010/main" val="9493218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4000">
        <p15:prstTrans prst="peelOff"/>
      </p:transition>
    </mc:Choice>
    <mc:Fallback>
      <p:transition spd="slow" advClick="0" advTm="4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0" name="Text Box 6"/>
          <p:cNvSpPr txBox="1">
            <a:spLocks noChangeArrowheads="1"/>
          </p:cNvSpPr>
          <p:nvPr/>
        </p:nvSpPr>
        <p:spPr bwMode="auto">
          <a:xfrm>
            <a:off x="438882" y="330125"/>
            <a:ext cx="8229600" cy="523220"/>
          </a:xfrm>
          <a:prstGeom prst="rect">
            <a:avLst/>
          </a:prstGeom>
          <a:noFill/>
          <a:ln w="9525">
            <a:noFill/>
            <a:miter lim="800000"/>
            <a:headEnd/>
            <a:tailEnd/>
          </a:ln>
        </p:spPr>
        <p:txBody>
          <a:bodyPr wrap="square">
            <a:spAutoFit/>
          </a:bodyPr>
          <a:lstStyle/>
          <a:p>
            <a:pPr marL="457200" indent="-457200">
              <a:buFont typeface="Wingdings" panose="05000000000000000000" pitchFamily="2" charset="2"/>
              <a:buChar char="§"/>
            </a:pPr>
            <a:r>
              <a:rPr lang="fr-FR" sz="2800" dirty="0" err="1">
                <a:effectLst>
                  <a:outerShdw blurRad="38100" dist="38100" dir="2700000" algn="tl">
                    <a:srgbClr val="000000">
                      <a:alpha val="43137"/>
                    </a:srgbClr>
                  </a:outerShdw>
                </a:effectLst>
                <a:latin typeface="KG Second Chances Solid" panose="02000000000000000000" pitchFamily="2" charset="0"/>
                <a:cs typeface="Andalus" pitchFamily="2" charset="-78"/>
              </a:rPr>
              <a:t>Persons</a:t>
            </a:r>
            <a:r>
              <a:rPr lang="fr-FR" sz="2800" dirty="0">
                <a:effectLst>
                  <a:outerShdw blurRad="38100" dist="38100" dir="2700000" algn="tl">
                    <a:srgbClr val="000000">
                      <a:alpha val="43137"/>
                    </a:srgbClr>
                  </a:outerShdw>
                </a:effectLst>
                <a:latin typeface="KG Second Chances Solid" panose="02000000000000000000" pitchFamily="2" charset="0"/>
                <a:cs typeface="Andalus" pitchFamily="2" charset="-78"/>
              </a:rPr>
              <a:t> </a:t>
            </a:r>
            <a:r>
              <a:rPr lang="fr-FR" sz="2800" dirty="0" err="1">
                <a:effectLst>
                  <a:outerShdw blurRad="38100" dist="38100" dir="2700000" algn="tl">
                    <a:srgbClr val="000000">
                      <a:alpha val="43137"/>
                    </a:srgbClr>
                  </a:outerShdw>
                </a:effectLst>
                <a:latin typeface="KG Second Chances Solid" panose="02000000000000000000" pitchFamily="2" charset="0"/>
                <a:cs typeface="Andalus" pitchFamily="2" charset="-78"/>
              </a:rPr>
              <a:t>with</a:t>
            </a:r>
            <a:r>
              <a:rPr lang="fr-FR" sz="2800" dirty="0">
                <a:effectLst>
                  <a:outerShdw blurRad="38100" dist="38100" dir="2700000" algn="tl">
                    <a:srgbClr val="000000">
                      <a:alpha val="43137"/>
                    </a:srgbClr>
                  </a:outerShdw>
                </a:effectLst>
                <a:latin typeface="KG Second Chances Solid" panose="02000000000000000000" pitchFamily="2" charset="0"/>
                <a:cs typeface="Andalus" pitchFamily="2" charset="-78"/>
              </a:rPr>
              <a:t> an </a:t>
            </a:r>
            <a:r>
              <a:rPr lang="fr-FR" sz="2800" dirty="0" err="1">
                <a:effectLst>
                  <a:outerShdw blurRad="38100" dist="38100" dir="2700000" algn="tl">
                    <a:srgbClr val="000000">
                      <a:alpha val="43137"/>
                    </a:srgbClr>
                  </a:outerShdw>
                </a:effectLst>
                <a:latin typeface="KG Second Chances Solid" panose="02000000000000000000" pitchFamily="2" charset="0"/>
                <a:cs typeface="Andalus" pitchFamily="2" charset="-78"/>
              </a:rPr>
              <a:t>intellectual</a:t>
            </a:r>
            <a:r>
              <a:rPr lang="fr-FR" sz="2800" dirty="0">
                <a:effectLst>
                  <a:outerShdw blurRad="38100" dist="38100" dir="2700000" algn="tl">
                    <a:srgbClr val="000000">
                      <a:alpha val="43137"/>
                    </a:srgbClr>
                  </a:outerShdw>
                </a:effectLst>
                <a:latin typeface="KG Second Chances Solid" panose="02000000000000000000" pitchFamily="2" charset="0"/>
                <a:cs typeface="Andalus" pitchFamily="2" charset="-78"/>
              </a:rPr>
              <a:t> </a:t>
            </a:r>
            <a:r>
              <a:rPr lang="fr-FR" sz="2800" dirty="0" err="1">
                <a:effectLst>
                  <a:outerShdw blurRad="38100" dist="38100" dir="2700000" algn="tl">
                    <a:srgbClr val="000000">
                      <a:alpha val="43137"/>
                    </a:srgbClr>
                  </a:outerShdw>
                </a:effectLst>
                <a:latin typeface="KG Second Chances Solid" panose="02000000000000000000" pitchFamily="2" charset="0"/>
                <a:cs typeface="Andalus" pitchFamily="2" charset="-78"/>
              </a:rPr>
              <a:t>disability</a:t>
            </a:r>
            <a:endParaRPr lang="fr-FR" sz="2800" dirty="0">
              <a:effectLst>
                <a:outerShdw blurRad="38100" dist="38100" dir="2700000" algn="tl">
                  <a:srgbClr val="000000">
                    <a:alpha val="43137"/>
                  </a:srgbClr>
                </a:outerShdw>
              </a:effectLst>
              <a:latin typeface="KG Second Chances Solid" panose="02000000000000000000" pitchFamily="2" charset="0"/>
              <a:cs typeface="Andalus" pitchFamily="2" charset="-78"/>
            </a:endParaRPr>
          </a:p>
        </p:txBody>
      </p:sp>
      <p:sp>
        <p:nvSpPr>
          <p:cNvPr id="6" name="ZoneTexte 5"/>
          <p:cNvSpPr txBox="1">
            <a:spLocks noChangeArrowheads="1"/>
          </p:cNvSpPr>
          <p:nvPr/>
        </p:nvSpPr>
        <p:spPr bwMode="auto">
          <a:xfrm>
            <a:off x="438882" y="904260"/>
            <a:ext cx="3591232" cy="523220"/>
          </a:xfrm>
          <a:prstGeom prst="rect">
            <a:avLst/>
          </a:prstGeom>
          <a:noFill/>
          <a:ln w="9525">
            <a:noFill/>
            <a:miter lim="800000"/>
            <a:headEnd/>
            <a:tailEnd/>
          </a:ln>
        </p:spPr>
        <p:txBody>
          <a:bodyPr wrap="square">
            <a:spAutoFit/>
          </a:bodyPr>
          <a:lstStyle/>
          <a:p>
            <a:pPr marL="457200" indent="-457200">
              <a:buFont typeface="Wingdings" panose="05000000000000000000" pitchFamily="2" charset="2"/>
              <a:buChar char="§"/>
            </a:pPr>
            <a:r>
              <a:rPr lang="fr-FR" sz="2800" dirty="0" err="1">
                <a:effectLst>
                  <a:outerShdw blurRad="38100" dist="38100" dir="2700000" algn="tl">
                    <a:srgbClr val="000000">
                      <a:alpha val="43137"/>
                    </a:srgbClr>
                  </a:outerShdw>
                </a:effectLst>
                <a:latin typeface="KG Second Chances Solid" panose="02000000000000000000" pitchFamily="2" charset="0"/>
                <a:cs typeface="Andalus" pitchFamily="2" charset="-78"/>
              </a:rPr>
              <a:t>Their</a:t>
            </a:r>
            <a:r>
              <a:rPr lang="fr-FR" sz="2800" dirty="0">
                <a:effectLst>
                  <a:outerShdw blurRad="38100" dist="38100" dir="2700000" algn="tl">
                    <a:srgbClr val="000000">
                      <a:alpha val="43137"/>
                    </a:srgbClr>
                  </a:outerShdw>
                </a:effectLst>
                <a:latin typeface="KG Second Chances Solid" panose="02000000000000000000" pitchFamily="2" charset="0"/>
                <a:cs typeface="Andalus" pitchFamily="2" charset="-78"/>
              </a:rPr>
              <a:t> </a:t>
            </a:r>
            <a:r>
              <a:rPr lang="fr-FR" sz="2800" dirty="0" err="1">
                <a:effectLst>
                  <a:outerShdw blurRad="38100" dist="38100" dir="2700000" algn="tl">
                    <a:srgbClr val="000000">
                      <a:alpha val="43137"/>
                    </a:srgbClr>
                  </a:outerShdw>
                </a:effectLst>
                <a:latin typeface="KG Second Chances Solid" panose="02000000000000000000" pitchFamily="2" charset="0"/>
                <a:cs typeface="Andalus" pitchFamily="2" charset="-78"/>
              </a:rPr>
              <a:t>family</a:t>
            </a:r>
            <a:endParaRPr lang="fr-FR" sz="2800" dirty="0">
              <a:effectLst>
                <a:outerShdw blurRad="38100" dist="38100" dir="2700000" algn="tl">
                  <a:srgbClr val="000000">
                    <a:alpha val="43137"/>
                  </a:srgbClr>
                </a:outerShdw>
              </a:effectLst>
              <a:latin typeface="KG Second Chances Solid" panose="02000000000000000000" pitchFamily="2" charset="0"/>
            </a:endParaRPr>
          </a:p>
        </p:txBody>
      </p:sp>
      <p:sp>
        <p:nvSpPr>
          <p:cNvPr id="7" name="ZoneTexte 6"/>
          <p:cNvSpPr txBox="1">
            <a:spLocks noChangeArrowheads="1"/>
          </p:cNvSpPr>
          <p:nvPr/>
        </p:nvSpPr>
        <p:spPr bwMode="auto">
          <a:xfrm>
            <a:off x="438882" y="1524040"/>
            <a:ext cx="3208338" cy="523875"/>
          </a:xfrm>
          <a:prstGeom prst="rect">
            <a:avLst/>
          </a:prstGeom>
          <a:noFill/>
          <a:ln w="9525">
            <a:noFill/>
            <a:miter lim="800000"/>
            <a:headEnd/>
            <a:tailEnd/>
          </a:ln>
        </p:spPr>
        <p:txBody>
          <a:bodyPr>
            <a:spAutoFit/>
          </a:bodyPr>
          <a:lstStyle/>
          <a:p>
            <a:pPr marL="457200" indent="-457200">
              <a:buFont typeface="Wingdings" panose="05000000000000000000" pitchFamily="2" charset="2"/>
              <a:buChar char="§"/>
            </a:pPr>
            <a:r>
              <a:rPr lang="fr-FR" sz="2800" dirty="0">
                <a:effectLst>
                  <a:outerShdw blurRad="38100" dist="38100" dir="2700000" algn="tl">
                    <a:srgbClr val="000000">
                      <a:alpha val="43137"/>
                    </a:srgbClr>
                  </a:outerShdw>
                </a:effectLst>
                <a:latin typeface="KG Second Chances Solid" panose="02000000000000000000" pitchFamily="2" charset="0"/>
                <a:cs typeface="Andalus" pitchFamily="2" charset="-78"/>
              </a:rPr>
              <a:t>Friends</a:t>
            </a:r>
          </a:p>
        </p:txBody>
      </p:sp>
      <p:sp>
        <p:nvSpPr>
          <p:cNvPr id="8" name="ZoneTexte 7"/>
          <p:cNvSpPr txBox="1">
            <a:spLocks noChangeArrowheads="1"/>
          </p:cNvSpPr>
          <p:nvPr/>
        </p:nvSpPr>
        <p:spPr bwMode="auto">
          <a:xfrm>
            <a:off x="438882" y="2144475"/>
            <a:ext cx="4953000" cy="519113"/>
          </a:xfrm>
          <a:prstGeom prst="rect">
            <a:avLst/>
          </a:prstGeom>
          <a:noFill/>
          <a:ln w="9525">
            <a:noFill/>
            <a:miter lim="800000"/>
            <a:headEnd/>
            <a:tailEnd/>
          </a:ln>
        </p:spPr>
        <p:txBody>
          <a:bodyPr>
            <a:spAutoFit/>
          </a:bodyPr>
          <a:lstStyle/>
          <a:p>
            <a:pPr marL="457200" indent="-457200">
              <a:buFont typeface="Wingdings" panose="05000000000000000000" pitchFamily="2" charset="2"/>
              <a:buChar char="§"/>
            </a:pPr>
            <a:r>
              <a:rPr lang="fr-FR" sz="2800" dirty="0">
                <a:effectLst>
                  <a:outerShdw blurRad="38100" dist="38100" dir="2700000" algn="tl">
                    <a:srgbClr val="000000">
                      <a:alpha val="43137"/>
                    </a:srgbClr>
                  </a:outerShdw>
                </a:effectLst>
                <a:latin typeface="KG Second Chances Solid" panose="02000000000000000000" pitchFamily="2" charset="0"/>
                <a:cs typeface="Andalus" pitchFamily="2" charset="-78"/>
              </a:rPr>
              <a:t>A </a:t>
            </a:r>
            <a:r>
              <a:rPr lang="fr-FR" sz="2800" dirty="0" err="1">
                <a:effectLst>
                  <a:outerShdw blurRad="38100" dist="38100" dir="2700000" algn="tl">
                    <a:srgbClr val="000000">
                      <a:alpha val="43137"/>
                    </a:srgbClr>
                  </a:outerShdw>
                </a:effectLst>
                <a:latin typeface="KG Second Chances Solid" panose="02000000000000000000" pitchFamily="2" charset="0"/>
                <a:cs typeface="Andalus" pitchFamily="2" charset="-78"/>
              </a:rPr>
              <a:t>chaplain</a:t>
            </a:r>
            <a:endParaRPr lang="fr-FR" sz="2800" dirty="0">
              <a:effectLst>
                <a:outerShdw blurRad="38100" dist="38100" dir="2700000" algn="tl">
                  <a:srgbClr val="000000">
                    <a:alpha val="43137"/>
                  </a:srgbClr>
                </a:outerShdw>
              </a:effectLst>
              <a:latin typeface="KG Second Chances Solid" panose="02000000000000000000" pitchFamily="2" charset="0"/>
            </a:endParaRPr>
          </a:p>
        </p:txBody>
      </p:sp>
      <p:pic>
        <p:nvPicPr>
          <p:cNvPr id="9" name="Picture 9" descr="C:\Users\Corinne\Documents\Dépliants\Photos dépliant\0_2aae_f35447d9_XL.JPG">
            <a:extLst>
              <a:ext uri="{FF2B5EF4-FFF2-40B4-BE49-F238E27FC236}">
                <a16:creationId xmlns:a16="http://schemas.microsoft.com/office/drawing/2014/main" id="{B23874D9-40C2-F067-670E-52C5FE92DA1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Lst>
          </a:blip>
          <a:srcRect/>
          <a:stretch>
            <a:fillRect/>
          </a:stretch>
        </p:blipFill>
        <p:spPr bwMode="auto">
          <a:xfrm>
            <a:off x="-36636" y="2971800"/>
            <a:ext cx="9180636" cy="437914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Click="0" advTm="12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1000" fill="hold"/>
                                        <p:tgtEl>
                                          <p:spTgt spid="4100"/>
                                        </p:tgtEl>
                                        <p:attrNameLst>
                                          <p:attrName>ppt_x</p:attrName>
                                        </p:attrNameLst>
                                      </p:cBhvr>
                                      <p:tavLst>
                                        <p:tav tm="0">
                                          <p:val>
                                            <p:strVal val="#ppt_x"/>
                                          </p:val>
                                        </p:tav>
                                        <p:tav tm="100000">
                                          <p:val>
                                            <p:strVal val="#ppt_x"/>
                                          </p:val>
                                        </p:tav>
                                      </p:tavLst>
                                    </p:anim>
                                    <p:anim calcmode="lin" valueType="num">
                                      <p:cBhvr additive="base">
                                        <p:cTn id="8" dur="1000" fill="hold"/>
                                        <p:tgtEl>
                                          <p:spTgt spid="410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000"/>
                                        <p:tgtEl>
                                          <p:spTgt spid="6"/>
                                        </p:tgtEl>
                                      </p:cBhvr>
                                    </p:animEffect>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childTnLst>
                          </p:cTn>
                        </p:par>
                        <p:par>
                          <p:cTn id="17" fill="hold">
                            <p:stCondLst>
                              <p:cond delay="30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6" grpId="0"/>
      <p:bldP spid="7" grpId="0"/>
      <p:bldP spid="8" grpId="0"/>
    </p:bldLst>
  </p:timing>
</p:sld>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17BBFD"/>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4471</TotalTime>
  <Words>2408</Words>
  <Application>Microsoft Office PowerPoint</Application>
  <PresentationFormat>Affichage à l'écran (4:3)</PresentationFormat>
  <Paragraphs>130</Paragraphs>
  <Slides>41</Slides>
  <Notes>30</Notes>
  <HiddenSlides>0</HiddenSlides>
  <MMClips>1</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41</vt:i4>
      </vt:variant>
    </vt:vector>
  </HeadingPairs>
  <TitlesOfParts>
    <vt:vector size="51" baseType="lpstr">
      <vt:lpstr>Andalus</vt:lpstr>
      <vt:lpstr>Arial</vt:lpstr>
      <vt:lpstr>Calibri</vt:lpstr>
      <vt:lpstr>Calibri Light</vt:lpstr>
      <vt:lpstr>KG Second Chances Solid</vt:lpstr>
      <vt:lpstr>Papyrus</vt:lpstr>
      <vt:lpstr>Tempus Sans ITC</vt:lpstr>
      <vt:lpstr>Wingdings</vt:lpstr>
      <vt:lpstr>Thème Office</vt:lpstr>
      <vt:lpstr>1_Thème Office</vt:lpstr>
      <vt:lpstr>Each person is loved by God !</vt:lpstr>
      <vt:lpstr>Présentation PowerPoint</vt:lpstr>
      <vt:lpstr>Présentation PowerPoint</vt:lpstr>
      <vt:lpstr>Présentation PowerPoint</vt:lpstr>
      <vt:lpstr>« Do all that the Holy Spirit inspires you to do» </vt:lpstr>
      <vt:lpstr>“You are loved by God as you are”</vt:lpstr>
      <vt:lpstr>Présentation PowerPoint</vt:lpstr>
      <vt:lpstr>Présentation PowerPoint</vt:lpstr>
      <vt:lpstr>Présentation PowerPoint</vt:lpstr>
      <vt:lpstr>Présentation PowerPoint</vt:lpstr>
      <vt:lpstr>To the person with disabilities</vt:lpstr>
      <vt:lpstr>To the parents and family</vt:lpstr>
      <vt:lpstr>To the friends</vt:lpstr>
      <vt:lpstr>To the chaplains</vt:lpstr>
      <vt:lpstr>Présentation PowerPoint</vt:lpstr>
      <vt:lpstr>    A community that meets</vt:lpstr>
      <vt:lpstr>A community of Fiesta  and Celebration</vt:lpstr>
      <vt:lpstr>Présentation PowerPoint</vt:lpstr>
      <vt:lpstr>A community of friendship and faithfulness</vt:lpstr>
      <vt:lpstr>A community for taking root and integrating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Are you convinced?</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جماعة إيمان ونور بترحّب فيكم...</dc:title>
  <dc:creator>Hoda</dc:creator>
  <cp:lastModifiedBy>Céline Doudelle</cp:lastModifiedBy>
  <cp:revision>427</cp:revision>
  <dcterms:created xsi:type="dcterms:W3CDTF">2006-03-21T19:43:45Z</dcterms:created>
  <dcterms:modified xsi:type="dcterms:W3CDTF">2022-07-28T16:18:36Z</dcterms:modified>
</cp:coreProperties>
</file>